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16"/>
  </p:notesMasterIdLst>
  <p:sldIdLst>
    <p:sldId id="2156" r:id="rId2"/>
    <p:sldId id="2157" r:id="rId3"/>
    <p:sldId id="2158" r:id="rId4"/>
    <p:sldId id="3188" r:id="rId5"/>
    <p:sldId id="3189" r:id="rId6"/>
    <p:sldId id="3331" r:id="rId7"/>
    <p:sldId id="3191" r:id="rId8"/>
    <p:sldId id="3599" r:id="rId9"/>
    <p:sldId id="3689" r:id="rId10"/>
    <p:sldId id="3690" r:id="rId11"/>
    <p:sldId id="3691" r:id="rId12"/>
    <p:sldId id="3687" r:id="rId13"/>
    <p:sldId id="3688" r:id="rId14"/>
    <p:sldId id="3356" r:id="rId15"/>
    <p:sldId id="2054" r:id="rId16"/>
    <p:sldId id="3332" r:id="rId17"/>
    <p:sldId id="3434" r:id="rId18"/>
    <p:sldId id="3334" r:id="rId19"/>
    <p:sldId id="3335" r:id="rId20"/>
    <p:sldId id="3336" r:id="rId21"/>
    <p:sldId id="3337" r:id="rId22"/>
    <p:sldId id="3338" r:id="rId23"/>
    <p:sldId id="3339" r:id="rId24"/>
    <p:sldId id="3340" r:id="rId25"/>
    <p:sldId id="3341" r:id="rId26"/>
    <p:sldId id="3342" r:id="rId27"/>
    <p:sldId id="3343" r:id="rId28"/>
    <p:sldId id="3344" r:id="rId29"/>
    <p:sldId id="3345" r:id="rId30"/>
    <p:sldId id="3212" r:id="rId31"/>
    <p:sldId id="1201" r:id="rId32"/>
    <p:sldId id="3213" r:id="rId33"/>
    <p:sldId id="3155" r:id="rId34"/>
    <p:sldId id="3638" r:id="rId35"/>
    <p:sldId id="3214" r:id="rId36"/>
    <p:sldId id="3667" r:id="rId37"/>
    <p:sldId id="3215" r:id="rId38"/>
    <p:sldId id="3389" r:id="rId39"/>
    <p:sldId id="3692" r:id="rId40"/>
    <p:sldId id="3217" r:id="rId41"/>
    <p:sldId id="3218" r:id="rId42"/>
    <p:sldId id="3358" r:id="rId43"/>
    <p:sldId id="3359" r:id="rId44"/>
    <p:sldId id="3612" r:id="rId45"/>
    <p:sldId id="3693" r:id="rId46"/>
    <p:sldId id="3694" r:id="rId47"/>
    <p:sldId id="3118" r:id="rId48"/>
    <p:sldId id="3669" r:id="rId49"/>
    <p:sldId id="3221" r:id="rId50"/>
    <p:sldId id="3695" r:id="rId51"/>
    <p:sldId id="3698" r:id="rId52"/>
    <p:sldId id="3697" r:id="rId53"/>
    <p:sldId id="3696" r:id="rId54"/>
    <p:sldId id="3699" r:id="rId55"/>
    <p:sldId id="3700" r:id="rId56"/>
    <p:sldId id="3701" r:id="rId57"/>
    <p:sldId id="3367" r:id="rId58"/>
    <p:sldId id="3368" r:id="rId59"/>
    <p:sldId id="3369" r:id="rId60"/>
    <p:sldId id="3563" r:id="rId61"/>
    <p:sldId id="3242" r:id="rId62"/>
    <p:sldId id="3243" r:id="rId63"/>
    <p:sldId id="3244" r:id="rId64"/>
    <p:sldId id="3245" r:id="rId65"/>
    <p:sldId id="3247" r:id="rId66"/>
    <p:sldId id="3246" r:id="rId67"/>
    <p:sldId id="3248" r:id="rId68"/>
    <p:sldId id="3249" r:id="rId69"/>
    <p:sldId id="3564" r:id="rId70"/>
    <p:sldId id="3250" r:id="rId71"/>
    <p:sldId id="3251" r:id="rId72"/>
    <p:sldId id="3152" r:id="rId73"/>
    <p:sldId id="3370" r:id="rId74"/>
    <p:sldId id="3371" r:id="rId75"/>
    <p:sldId id="3372" r:id="rId76"/>
    <p:sldId id="3373" r:id="rId77"/>
    <p:sldId id="3374" r:id="rId78"/>
    <p:sldId id="3375" r:id="rId79"/>
    <p:sldId id="3376" r:id="rId80"/>
    <p:sldId id="3377" r:id="rId81"/>
    <p:sldId id="3378" r:id="rId82"/>
    <p:sldId id="3512" r:id="rId83"/>
    <p:sldId id="2080" r:id="rId84"/>
    <p:sldId id="309" r:id="rId85"/>
    <p:sldId id="2081" r:id="rId86"/>
    <p:sldId id="2082" r:id="rId87"/>
    <p:sldId id="1880" r:id="rId88"/>
    <p:sldId id="1983" r:id="rId89"/>
    <p:sldId id="1085" r:id="rId90"/>
    <p:sldId id="1470" r:id="rId91"/>
    <p:sldId id="1471" r:id="rId92"/>
    <p:sldId id="3153" r:id="rId93"/>
    <p:sldId id="1159" r:id="rId94"/>
    <p:sldId id="1946" r:id="rId95"/>
    <p:sldId id="2084" r:id="rId96"/>
    <p:sldId id="1881" r:id="rId97"/>
    <p:sldId id="1956" r:id="rId98"/>
    <p:sldId id="1178" r:id="rId99"/>
    <p:sldId id="1782" r:id="rId100"/>
    <p:sldId id="1957" r:id="rId101"/>
    <p:sldId id="3379" r:id="rId102"/>
    <p:sldId id="3380" r:id="rId103"/>
    <p:sldId id="3381" r:id="rId104"/>
    <p:sldId id="3255" r:id="rId105"/>
    <p:sldId id="317" r:id="rId106"/>
    <p:sldId id="3256" r:id="rId107"/>
    <p:sldId id="1209" r:id="rId108"/>
    <p:sldId id="3651" r:id="rId109"/>
    <p:sldId id="3702" r:id="rId110"/>
    <p:sldId id="3703" r:id="rId111"/>
    <p:sldId id="3704" r:id="rId112"/>
    <p:sldId id="3705" r:id="rId113"/>
    <p:sldId id="326" r:id="rId114"/>
    <p:sldId id="3570" r:id="rId115"/>
  </p:sldIdLst>
  <p:sldSz cx="12192000" cy="6858000"/>
  <p:notesSz cx="6950075" cy="119792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ffice" initials="O" lastIdx="2" clrIdx="0">
    <p:extLst>
      <p:ext uri="{19B8F6BF-5375-455C-9EA6-DF929625EA0E}">
        <p15:presenceInfo xmlns:p15="http://schemas.microsoft.com/office/powerpoint/2012/main" userId="Office" providerId="None"/>
      </p:ext>
    </p:extLst>
  </p:cmAuthor>
  <p:cmAuthor id="2" name="R. L. Church" initials="RLC" lastIdx="2" clrIdx="1">
    <p:extLst>
      <p:ext uri="{19B8F6BF-5375-455C-9EA6-DF929625EA0E}">
        <p15:presenceInfo xmlns:p15="http://schemas.microsoft.com/office/powerpoint/2012/main" userId="638bcd87aab5c60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DDDD"/>
    <a:srgbClr val="EE25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67" autoAdjust="0"/>
    <p:restoredTop sz="95238" autoAdjust="0"/>
  </p:normalViewPr>
  <p:slideViewPr>
    <p:cSldViewPr>
      <p:cViewPr varScale="1">
        <p:scale>
          <a:sx n="117" d="100"/>
          <a:sy n="117" d="100"/>
        </p:scale>
        <p:origin x="424" y="184"/>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commentAuthors" Target="commentAuthor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ACCA27-8DB9-4429-A1B3-3DCFADFB315D}"/>
              </a:ext>
            </a:extLst>
          </p:cNvPr>
          <p:cNvSpPr>
            <a:spLocks noGrp="1"/>
          </p:cNvSpPr>
          <p:nvPr>
            <p:ph type="hdr" sz="quarter"/>
          </p:nvPr>
        </p:nvSpPr>
        <p:spPr>
          <a:xfrm>
            <a:off x="0" y="0"/>
            <a:ext cx="3011699" cy="598964"/>
          </a:xfrm>
          <a:prstGeom prst="rect">
            <a:avLst/>
          </a:prstGeom>
        </p:spPr>
        <p:txBody>
          <a:bodyPr vert="horz" lIns="108164" tIns="54082" rIns="108164" bIns="54082" rtlCol="0"/>
          <a:lstStyle>
            <a:lvl1pPr algn="l" eaLnBrk="1" fontAlgn="auto" hangingPunct="1">
              <a:spcBef>
                <a:spcPts val="0"/>
              </a:spcBef>
              <a:spcAft>
                <a:spcPts val="0"/>
              </a:spcAft>
              <a:defRPr sz="14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4D048A71-CBD3-4D90-8C00-776F4B593239}"/>
              </a:ext>
            </a:extLst>
          </p:cNvPr>
          <p:cNvSpPr>
            <a:spLocks noGrp="1"/>
          </p:cNvSpPr>
          <p:nvPr>
            <p:ph type="dt" idx="1"/>
          </p:nvPr>
        </p:nvSpPr>
        <p:spPr>
          <a:xfrm>
            <a:off x="3936768" y="0"/>
            <a:ext cx="3011699" cy="598964"/>
          </a:xfrm>
          <a:prstGeom prst="rect">
            <a:avLst/>
          </a:prstGeom>
        </p:spPr>
        <p:txBody>
          <a:bodyPr vert="horz" lIns="108164" tIns="54082" rIns="108164" bIns="54082" rtlCol="0"/>
          <a:lstStyle>
            <a:lvl1pPr algn="r" eaLnBrk="1" fontAlgn="auto" hangingPunct="1">
              <a:spcBef>
                <a:spcPts val="0"/>
              </a:spcBef>
              <a:spcAft>
                <a:spcPts val="0"/>
              </a:spcAft>
              <a:defRPr sz="1400">
                <a:latin typeface="+mn-lt"/>
                <a:cs typeface="+mn-cs"/>
              </a:defRPr>
            </a:lvl1pPr>
          </a:lstStyle>
          <a:p>
            <a:pPr>
              <a:defRPr/>
            </a:pPr>
            <a:fld id="{FFF638C4-D1DF-4C0A-A5E3-3CCC6276E077}" type="datetimeFigureOut">
              <a:rPr lang="en-US"/>
              <a:pPr>
                <a:defRPr/>
              </a:pPr>
              <a:t>9/17/22</a:t>
            </a:fld>
            <a:endParaRPr lang="en-US"/>
          </a:p>
        </p:txBody>
      </p:sp>
      <p:sp>
        <p:nvSpPr>
          <p:cNvPr id="4" name="Slide Image Placeholder 3">
            <a:extLst>
              <a:ext uri="{FF2B5EF4-FFF2-40B4-BE49-F238E27FC236}">
                <a16:creationId xmlns:a16="http://schemas.microsoft.com/office/drawing/2014/main" id="{9E0849C0-95B4-468D-9EA7-D8ED941621C9}"/>
              </a:ext>
            </a:extLst>
          </p:cNvPr>
          <p:cNvSpPr>
            <a:spLocks noGrp="1" noRot="1" noChangeAspect="1"/>
          </p:cNvSpPr>
          <p:nvPr>
            <p:ph type="sldImg" idx="2"/>
          </p:nvPr>
        </p:nvSpPr>
        <p:spPr>
          <a:xfrm>
            <a:off x="-517525" y="898525"/>
            <a:ext cx="7985125" cy="4492625"/>
          </a:xfrm>
          <a:prstGeom prst="rect">
            <a:avLst/>
          </a:prstGeom>
          <a:noFill/>
          <a:ln w="12700">
            <a:solidFill>
              <a:prstClr val="black"/>
            </a:solidFill>
          </a:ln>
        </p:spPr>
        <p:txBody>
          <a:bodyPr vert="horz" lIns="108164" tIns="54082" rIns="108164" bIns="54082" rtlCol="0" anchor="ctr"/>
          <a:lstStyle/>
          <a:p>
            <a:pPr lvl="0"/>
            <a:endParaRPr lang="en-US" noProof="0"/>
          </a:p>
        </p:txBody>
      </p:sp>
      <p:sp>
        <p:nvSpPr>
          <p:cNvPr id="5" name="Notes Placeholder 4">
            <a:extLst>
              <a:ext uri="{FF2B5EF4-FFF2-40B4-BE49-F238E27FC236}">
                <a16:creationId xmlns:a16="http://schemas.microsoft.com/office/drawing/2014/main" id="{675D5B35-1155-4070-BB76-CD80BF5690C7}"/>
              </a:ext>
            </a:extLst>
          </p:cNvPr>
          <p:cNvSpPr>
            <a:spLocks noGrp="1"/>
          </p:cNvSpPr>
          <p:nvPr>
            <p:ph type="body" sz="quarter" idx="3"/>
          </p:nvPr>
        </p:nvSpPr>
        <p:spPr>
          <a:xfrm>
            <a:off x="695008" y="5690155"/>
            <a:ext cx="5560060" cy="5390674"/>
          </a:xfrm>
          <a:prstGeom prst="rect">
            <a:avLst/>
          </a:prstGeom>
        </p:spPr>
        <p:txBody>
          <a:bodyPr vert="horz" lIns="108164" tIns="54082" rIns="108164" bIns="5408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B2AAD07-8D88-4BE2-9E98-E6FB9108F26F}"/>
              </a:ext>
            </a:extLst>
          </p:cNvPr>
          <p:cNvSpPr>
            <a:spLocks noGrp="1"/>
          </p:cNvSpPr>
          <p:nvPr>
            <p:ph type="ftr" sz="quarter" idx="4"/>
          </p:nvPr>
        </p:nvSpPr>
        <p:spPr>
          <a:xfrm>
            <a:off x="0" y="11378232"/>
            <a:ext cx="3011699" cy="598964"/>
          </a:xfrm>
          <a:prstGeom prst="rect">
            <a:avLst/>
          </a:prstGeom>
        </p:spPr>
        <p:txBody>
          <a:bodyPr vert="horz" lIns="108164" tIns="54082" rIns="108164" bIns="54082" rtlCol="0" anchor="b"/>
          <a:lstStyle>
            <a:lvl1pPr algn="l" eaLnBrk="1" fontAlgn="auto" hangingPunct="1">
              <a:spcBef>
                <a:spcPts val="0"/>
              </a:spcBef>
              <a:spcAft>
                <a:spcPts val="0"/>
              </a:spcAft>
              <a:defRPr sz="14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5B525F36-792E-4ABA-AA22-735EE9F9E9E1}"/>
              </a:ext>
            </a:extLst>
          </p:cNvPr>
          <p:cNvSpPr>
            <a:spLocks noGrp="1"/>
          </p:cNvSpPr>
          <p:nvPr>
            <p:ph type="sldNum" sz="quarter" idx="5"/>
          </p:nvPr>
        </p:nvSpPr>
        <p:spPr>
          <a:xfrm>
            <a:off x="3936768" y="11378232"/>
            <a:ext cx="3011699" cy="598964"/>
          </a:xfrm>
          <a:prstGeom prst="rect">
            <a:avLst/>
          </a:prstGeom>
        </p:spPr>
        <p:txBody>
          <a:bodyPr vert="horz" wrap="square" lIns="108164" tIns="54082" rIns="108164" bIns="54082" numCol="1" anchor="b" anchorCtr="0" compatLnSpc="1">
            <a:prstTxWarp prst="textNoShape">
              <a:avLst/>
            </a:prstTxWarp>
          </a:bodyPr>
          <a:lstStyle>
            <a:lvl1pPr algn="r" eaLnBrk="1" hangingPunct="1">
              <a:defRPr sz="1400">
                <a:latin typeface="Calibri" panose="020F0502020204030204" pitchFamily="34" charset="0"/>
              </a:defRPr>
            </a:lvl1pPr>
          </a:lstStyle>
          <a:p>
            <a:pPr>
              <a:defRPr/>
            </a:pPr>
            <a:fld id="{600B6A36-A199-461D-9F83-9482DB77905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3005DBB-8081-4135-9FD8-368E8F821F60}"/>
              </a:ext>
            </a:extLst>
          </p:cNvPr>
          <p:cNvSpPr>
            <a:spLocks noGrp="1" noRot="1" noChangeAspect="1" noTextEdit="1"/>
          </p:cNvSpPr>
          <p:nvPr>
            <p:ph type="sldImg"/>
          </p:nvPr>
        </p:nvSpPr>
        <p:spPr bwMode="auto">
          <a:xfrm>
            <a:off x="-517525" y="898525"/>
            <a:ext cx="7985125" cy="449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7CE5004E-DFA3-41F4-AEEA-3A306188EB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13B7569C-F91A-4378-9B20-5A125DD87A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defRPr>
            </a:lvl1pPr>
            <a:lvl2pPr marL="878836" indent="-338014">
              <a:spcBef>
                <a:spcPct val="30000"/>
              </a:spcBef>
              <a:defRPr sz="1400">
                <a:solidFill>
                  <a:schemeClr val="tx1"/>
                </a:solidFill>
                <a:latin typeface="Calibri" panose="020F0502020204030204" pitchFamily="34" charset="0"/>
              </a:defRPr>
            </a:lvl2pPr>
            <a:lvl3pPr marL="1352055" indent="-270411">
              <a:spcBef>
                <a:spcPct val="30000"/>
              </a:spcBef>
              <a:defRPr sz="1400">
                <a:solidFill>
                  <a:schemeClr val="tx1"/>
                </a:solidFill>
                <a:latin typeface="Calibri" panose="020F0502020204030204" pitchFamily="34" charset="0"/>
              </a:defRPr>
            </a:lvl3pPr>
            <a:lvl4pPr marL="1892877" indent="-270411">
              <a:spcBef>
                <a:spcPct val="30000"/>
              </a:spcBef>
              <a:defRPr sz="1400">
                <a:solidFill>
                  <a:schemeClr val="tx1"/>
                </a:solidFill>
                <a:latin typeface="Calibri" panose="020F0502020204030204" pitchFamily="34" charset="0"/>
              </a:defRPr>
            </a:lvl4pPr>
            <a:lvl5pPr marL="2433698" indent="-270411">
              <a:spcBef>
                <a:spcPct val="30000"/>
              </a:spcBef>
              <a:defRPr sz="1400">
                <a:solidFill>
                  <a:schemeClr val="tx1"/>
                </a:solidFill>
                <a:latin typeface="Calibri" panose="020F0502020204030204" pitchFamily="34" charset="0"/>
              </a:defRPr>
            </a:lvl5pPr>
            <a:lvl6pPr marL="2974520" indent="-270411" eaLnBrk="0" fontAlgn="base" hangingPunct="0">
              <a:spcBef>
                <a:spcPct val="30000"/>
              </a:spcBef>
              <a:spcAft>
                <a:spcPct val="0"/>
              </a:spcAft>
              <a:defRPr sz="1400">
                <a:solidFill>
                  <a:schemeClr val="tx1"/>
                </a:solidFill>
                <a:latin typeface="Calibri" panose="020F0502020204030204" pitchFamily="34" charset="0"/>
              </a:defRPr>
            </a:lvl6pPr>
            <a:lvl7pPr marL="3515342" indent="-270411" eaLnBrk="0" fontAlgn="base" hangingPunct="0">
              <a:spcBef>
                <a:spcPct val="30000"/>
              </a:spcBef>
              <a:spcAft>
                <a:spcPct val="0"/>
              </a:spcAft>
              <a:defRPr sz="1400">
                <a:solidFill>
                  <a:schemeClr val="tx1"/>
                </a:solidFill>
                <a:latin typeface="Calibri" panose="020F0502020204030204" pitchFamily="34" charset="0"/>
              </a:defRPr>
            </a:lvl7pPr>
            <a:lvl8pPr marL="4056164" indent="-270411" eaLnBrk="0" fontAlgn="base" hangingPunct="0">
              <a:spcBef>
                <a:spcPct val="30000"/>
              </a:spcBef>
              <a:spcAft>
                <a:spcPct val="0"/>
              </a:spcAft>
              <a:defRPr sz="1400">
                <a:solidFill>
                  <a:schemeClr val="tx1"/>
                </a:solidFill>
                <a:latin typeface="Calibri" panose="020F0502020204030204" pitchFamily="34" charset="0"/>
              </a:defRPr>
            </a:lvl8pPr>
            <a:lvl9pPr marL="4596986" indent="-270411" eaLnBrk="0" fontAlgn="base" hangingPunct="0">
              <a:spcBef>
                <a:spcPct val="30000"/>
              </a:spcBef>
              <a:spcAft>
                <a:spcPct val="0"/>
              </a:spcAft>
              <a:defRPr sz="1400">
                <a:solidFill>
                  <a:schemeClr val="tx1"/>
                </a:solidFill>
                <a:latin typeface="Calibri" panose="020F0502020204030204" pitchFamily="34" charset="0"/>
              </a:defRPr>
            </a:lvl9pPr>
          </a:lstStyle>
          <a:p>
            <a:pPr>
              <a:spcBef>
                <a:spcPct val="0"/>
              </a:spcBef>
            </a:pPr>
            <a:fld id="{6BD67BB9-59C5-4E8D-9EB0-93811593EB76}" type="slidenum">
              <a:rPr lang="en-US" altLang="en-US" smtClean="0"/>
              <a:pPr>
                <a:spcBef>
                  <a:spcPct val="0"/>
                </a:spcBef>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00B6A36-A199-461D-9F83-9482DB779052}" type="slidenum">
              <a:rPr lang="en-US" altLang="en-US" smtClean="0"/>
              <a:pPr>
                <a:defRPr/>
              </a:pPr>
              <a:t>8</a:t>
            </a:fld>
            <a:endParaRPr lang="en-US" altLang="en-US"/>
          </a:p>
        </p:txBody>
      </p:sp>
    </p:spTree>
    <p:extLst>
      <p:ext uri="{BB962C8B-B14F-4D97-AF65-F5344CB8AC3E}">
        <p14:creationId xmlns:p14="http://schemas.microsoft.com/office/powerpoint/2010/main" val="2503343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00B6A36-A199-461D-9F83-9482DB779052}" type="slidenum">
              <a:rPr lang="en-US" altLang="en-US" smtClean="0"/>
              <a:pPr>
                <a:defRPr/>
              </a:pPr>
              <a:t>9</a:t>
            </a:fld>
            <a:endParaRPr lang="en-US" altLang="en-US"/>
          </a:p>
        </p:txBody>
      </p:sp>
    </p:spTree>
    <p:extLst>
      <p:ext uri="{BB962C8B-B14F-4D97-AF65-F5344CB8AC3E}">
        <p14:creationId xmlns:p14="http://schemas.microsoft.com/office/powerpoint/2010/main" val="2877307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00B6A36-A199-461D-9F83-9482DB779052}" type="slidenum">
              <a:rPr lang="en-US" altLang="en-US" smtClean="0"/>
              <a:pPr>
                <a:defRPr/>
              </a:pPr>
              <a:t>10</a:t>
            </a:fld>
            <a:endParaRPr lang="en-US" altLang="en-US"/>
          </a:p>
        </p:txBody>
      </p:sp>
    </p:spTree>
    <p:extLst>
      <p:ext uri="{BB962C8B-B14F-4D97-AF65-F5344CB8AC3E}">
        <p14:creationId xmlns:p14="http://schemas.microsoft.com/office/powerpoint/2010/main" val="1708628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00B6A36-A199-461D-9F83-9482DB779052}" type="slidenum">
              <a:rPr lang="en-US" altLang="en-US" smtClean="0"/>
              <a:pPr>
                <a:defRPr/>
              </a:pPr>
              <a:t>11</a:t>
            </a:fld>
            <a:endParaRPr lang="en-US" altLang="en-US"/>
          </a:p>
        </p:txBody>
      </p:sp>
    </p:spTree>
    <p:extLst>
      <p:ext uri="{BB962C8B-B14F-4D97-AF65-F5344CB8AC3E}">
        <p14:creationId xmlns:p14="http://schemas.microsoft.com/office/powerpoint/2010/main" val="3199483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00B6A36-A199-461D-9F83-9482DB779052}" type="slidenum">
              <a:rPr lang="en-US" altLang="en-US" smtClean="0"/>
              <a:pPr>
                <a:defRPr/>
              </a:pPr>
              <a:t>12</a:t>
            </a:fld>
            <a:endParaRPr lang="en-US" altLang="en-US"/>
          </a:p>
        </p:txBody>
      </p:sp>
    </p:spTree>
    <p:extLst>
      <p:ext uri="{BB962C8B-B14F-4D97-AF65-F5344CB8AC3E}">
        <p14:creationId xmlns:p14="http://schemas.microsoft.com/office/powerpoint/2010/main" val="3990292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00B6A36-A199-461D-9F83-9482DB779052}" type="slidenum">
              <a:rPr lang="en-US" altLang="en-US" smtClean="0"/>
              <a:pPr>
                <a:defRPr/>
              </a:pPr>
              <a:t>13</a:t>
            </a:fld>
            <a:endParaRPr lang="en-US" altLang="en-US"/>
          </a:p>
        </p:txBody>
      </p:sp>
    </p:spTree>
    <p:extLst>
      <p:ext uri="{BB962C8B-B14F-4D97-AF65-F5344CB8AC3E}">
        <p14:creationId xmlns:p14="http://schemas.microsoft.com/office/powerpoint/2010/main" val="2712797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3005DBB-8081-4135-9FD8-368E8F821F60}"/>
              </a:ext>
            </a:extLst>
          </p:cNvPr>
          <p:cNvSpPr>
            <a:spLocks noGrp="1" noRot="1" noChangeAspect="1" noTextEdit="1"/>
          </p:cNvSpPr>
          <p:nvPr>
            <p:ph type="sldImg"/>
          </p:nvPr>
        </p:nvSpPr>
        <p:spPr bwMode="auto">
          <a:xfrm>
            <a:off x="-517525" y="898525"/>
            <a:ext cx="7985125" cy="449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7CE5004E-DFA3-41F4-AEEA-3A306188EB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13B7569C-F91A-4378-9B20-5A125DD87A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defRPr>
            </a:lvl1pPr>
            <a:lvl2pPr marL="878836" indent="-338014">
              <a:spcBef>
                <a:spcPct val="30000"/>
              </a:spcBef>
              <a:defRPr sz="1400">
                <a:solidFill>
                  <a:schemeClr val="tx1"/>
                </a:solidFill>
                <a:latin typeface="Calibri" panose="020F0502020204030204" pitchFamily="34" charset="0"/>
              </a:defRPr>
            </a:lvl2pPr>
            <a:lvl3pPr marL="1352055" indent="-270411">
              <a:spcBef>
                <a:spcPct val="30000"/>
              </a:spcBef>
              <a:defRPr sz="1400">
                <a:solidFill>
                  <a:schemeClr val="tx1"/>
                </a:solidFill>
                <a:latin typeface="Calibri" panose="020F0502020204030204" pitchFamily="34" charset="0"/>
              </a:defRPr>
            </a:lvl3pPr>
            <a:lvl4pPr marL="1892877" indent="-270411">
              <a:spcBef>
                <a:spcPct val="30000"/>
              </a:spcBef>
              <a:defRPr sz="1400">
                <a:solidFill>
                  <a:schemeClr val="tx1"/>
                </a:solidFill>
                <a:latin typeface="Calibri" panose="020F0502020204030204" pitchFamily="34" charset="0"/>
              </a:defRPr>
            </a:lvl4pPr>
            <a:lvl5pPr marL="2433698" indent="-270411">
              <a:spcBef>
                <a:spcPct val="30000"/>
              </a:spcBef>
              <a:defRPr sz="1400">
                <a:solidFill>
                  <a:schemeClr val="tx1"/>
                </a:solidFill>
                <a:latin typeface="Calibri" panose="020F0502020204030204" pitchFamily="34" charset="0"/>
              </a:defRPr>
            </a:lvl5pPr>
            <a:lvl6pPr marL="2974520" indent="-270411" eaLnBrk="0" fontAlgn="base" hangingPunct="0">
              <a:spcBef>
                <a:spcPct val="30000"/>
              </a:spcBef>
              <a:spcAft>
                <a:spcPct val="0"/>
              </a:spcAft>
              <a:defRPr sz="1400">
                <a:solidFill>
                  <a:schemeClr val="tx1"/>
                </a:solidFill>
                <a:latin typeface="Calibri" panose="020F0502020204030204" pitchFamily="34" charset="0"/>
              </a:defRPr>
            </a:lvl6pPr>
            <a:lvl7pPr marL="3515342" indent="-270411" eaLnBrk="0" fontAlgn="base" hangingPunct="0">
              <a:spcBef>
                <a:spcPct val="30000"/>
              </a:spcBef>
              <a:spcAft>
                <a:spcPct val="0"/>
              </a:spcAft>
              <a:defRPr sz="1400">
                <a:solidFill>
                  <a:schemeClr val="tx1"/>
                </a:solidFill>
                <a:latin typeface="Calibri" panose="020F0502020204030204" pitchFamily="34" charset="0"/>
              </a:defRPr>
            </a:lvl7pPr>
            <a:lvl8pPr marL="4056164" indent="-270411" eaLnBrk="0" fontAlgn="base" hangingPunct="0">
              <a:spcBef>
                <a:spcPct val="30000"/>
              </a:spcBef>
              <a:spcAft>
                <a:spcPct val="0"/>
              </a:spcAft>
              <a:defRPr sz="1400">
                <a:solidFill>
                  <a:schemeClr val="tx1"/>
                </a:solidFill>
                <a:latin typeface="Calibri" panose="020F0502020204030204" pitchFamily="34" charset="0"/>
              </a:defRPr>
            </a:lvl8pPr>
            <a:lvl9pPr marL="4596986" indent="-270411" eaLnBrk="0" fontAlgn="base" hangingPunct="0">
              <a:spcBef>
                <a:spcPct val="30000"/>
              </a:spcBef>
              <a:spcAft>
                <a:spcPct val="0"/>
              </a:spcAft>
              <a:defRPr sz="1400">
                <a:solidFill>
                  <a:schemeClr val="tx1"/>
                </a:solidFill>
                <a:latin typeface="Calibri" panose="020F0502020204030204" pitchFamily="34" charset="0"/>
              </a:defRPr>
            </a:lvl9pPr>
          </a:lstStyle>
          <a:p>
            <a:pPr>
              <a:spcBef>
                <a:spcPct val="0"/>
              </a:spcBef>
            </a:pPr>
            <a:fld id="{6BD67BB9-59C5-4E8D-9EB0-93811593EB76}" type="slidenum">
              <a:rPr lang="en-US" altLang="en-US" smtClean="0"/>
              <a:pPr>
                <a:spcBef>
                  <a:spcPct val="0"/>
                </a:spcBef>
              </a:pPr>
              <a:t>114</a:t>
            </a:fld>
            <a:endParaRPr lang="en-US" altLang="en-US"/>
          </a:p>
        </p:txBody>
      </p:sp>
    </p:spTree>
    <p:extLst>
      <p:ext uri="{BB962C8B-B14F-4D97-AF65-F5344CB8AC3E}">
        <p14:creationId xmlns:p14="http://schemas.microsoft.com/office/powerpoint/2010/main" val="3992178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79718C9-2B89-4D57-8207-A8B2BA052891}"/>
              </a:ext>
            </a:extLst>
          </p:cNvPr>
          <p:cNvSpPr>
            <a:spLocks noGrp="1"/>
          </p:cNvSpPr>
          <p:nvPr>
            <p:ph type="dt" sz="half" idx="10"/>
          </p:nvPr>
        </p:nvSpPr>
        <p:spPr/>
        <p:txBody>
          <a:bodyPr/>
          <a:lstStyle>
            <a:lvl1pPr>
              <a:defRPr/>
            </a:lvl1pPr>
          </a:lstStyle>
          <a:p>
            <a:pPr>
              <a:defRPr/>
            </a:pPr>
            <a:fld id="{076102F4-9169-416E-BCA1-CB8D411B08F3}" type="datetimeFigureOut">
              <a:rPr lang="en-US" smtClean="0"/>
              <a:pPr>
                <a:defRPr/>
              </a:pPr>
              <a:t>9/17/22</a:t>
            </a:fld>
            <a:endParaRPr lang="en-US"/>
          </a:p>
        </p:txBody>
      </p:sp>
      <p:sp>
        <p:nvSpPr>
          <p:cNvPr id="5" name="Footer Placeholder 4">
            <a:extLst>
              <a:ext uri="{FF2B5EF4-FFF2-40B4-BE49-F238E27FC236}">
                <a16:creationId xmlns:a16="http://schemas.microsoft.com/office/drawing/2014/main" id="{55C9D051-C9E2-490E-85FB-59ADA18EC0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A925B0A-5239-427F-851B-395CAFD7ECCD}"/>
              </a:ext>
            </a:extLst>
          </p:cNvPr>
          <p:cNvSpPr>
            <a:spLocks noGrp="1"/>
          </p:cNvSpPr>
          <p:nvPr>
            <p:ph type="sldNum" sz="quarter" idx="12"/>
          </p:nvPr>
        </p:nvSpPr>
        <p:spPr/>
        <p:txBody>
          <a:bodyPr/>
          <a:lstStyle>
            <a:lvl1pPr>
              <a:defRPr/>
            </a:lvl1pPr>
          </a:lstStyle>
          <a:p>
            <a:pPr>
              <a:defRPr/>
            </a:pPr>
            <a:fld id="{DED790E2-E5B6-4371-864E-1625BC7F5520}" type="slidenum">
              <a:rPr lang="en-US" altLang="en-US" smtClean="0"/>
              <a:pPr>
                <a:defRPr/>
              </a:pPr>
              <a:t>‹#›</a:t>
            </a:fld>
            <a:endParaRPr lang="en-US" altLang="en-US"/>
          </a:p>
        </p:txBody>
      </p:sp>
    </p:spTree>
    <p:extLst>
      <p:ext uri="{BB962C8B-B14F-4D97-AF65-F5344CB8AC3E}">
        <p14:creationId xmlns:p14="http://schemas.microsoft.com/office/powerpoint/2010/main" val="3642137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15F4A7-FDCA-45C3-AD41-9EAA79709066}"/>
              </a:ext>
            </a:extLst>
          </p:cNvPr>
          <p:cNvSpPr>
            <a:spLocks noGrp="1"/>
          </p:cNvSpPr>
          <p:nvPr>
            <p:ph type="dt" sz="half" idx="10"/>
          </p:nvPr>
        </p:nvSpPr>
        <p:spPr/>
        <p:txBody>
          <a:bodyPr/>
          <a:lstStyle>
            <a:lvl1pPr>
              <a:defRPr/>
            </a:lvl1pPr>
          </a:lstStyle>
          <a:p>
            <a:pPr>
              <a:defRPr/>
            </a:pPr>
            <a:fld id="{92B42305-20C2-4010-8385-BD92D2520FE4}" type="datetimeFigureOut">
              <a:rPr lang="en-US" smtClean="0"/>
              <a:pPr>
                <a:defRPr/>
              </a:pPr>
              <a:t>9/17/22</a:t>
            </a:fld>
            <a:endParaRPr lang="en-US"/>
          </a:p>
        </p:txBody>
      </p:sp>
      <p:sp>
        <p:nvSpPr>
          <p:cNvPr id="5" name="Footer Placeholder 4">
            <a:extLst>
              <a:ext uri="{FF2B5EF4-FFF2-40B4-BE49-F238E27FC236}">
                <a16:creationId xmlns:a16="http://schemas.microsoft.com/office/drawing/2014/main" id="{87BF9821-E7B3-4066-98C8-EBBC234183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A7E9422-562C-4D27-993F-AD4B23E28E7D}"/>
              </a:ext>
            </a:extLst>
          </p:cNvPr>
          <p:cNvSpPr>
            <a:spLocks noGrp="1"/>
          </p:cNvSpPr>
          <p:nvPr>
            <p:ph type="sldNum" sz="quarter" idx="12"/>
          </p:nvPr>
        </p:nvSpPr>
        <p:spPr/>
        <p:txBody>
          <a:bodyPr/>
          <a:lstStyle>
            <a:lvl1pPr>
              <a:defRPr/>
            </a:lvl1pPr>
          </a:lstStyle>
          <a:p>
            <a:pPr>
              <a:defRPr/>
            </a:pPr>
            <a:fld id="{F2A209F2-5803-4CB5-9D0A-13124FC30EA5}" type="slidenum">
              <a:rPr lang="en-US" altLang="en-US" smtClean="0"/>
              <a:pPr>
                <a:defRPr/>
              </a:pPr>
              <a:t>‹#›</a:t>
            </a:fld>
            <a:endParaRPr lang="en-US" altLang="en-US"/>
          </a:p>
        </p:txBody>
      </p:sp>
    </p:spTree>
    <p:extLst>
      <p:ext uri="{BB962C8B-B14F-4D97-AF65-F5344CB8AC3E}">
        <p14:creationId xmlns:p14="http://schemas.microsoft.com/office/powerpoint/2010/main" val="4019740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8E359-AB50-47E9-B4E7-C2AC60300AB3}"/>
              </a:ext>
            </a:extLst>
          </p:cNvPr>
          <p:cNvSpPr>
            <a:spLocks noGrp="1"/>
          </p:cNvSpPr>
          <p:nvPr>
            <p:ph type="dt" sz="half" idx="10"/>
          </p:nvPr>
        </p:nvSpPr>
        <p:spPr/>
        <p:txBody>
          <a:bodyPr/>
          <a:lstStyle>
            <a:lvl1pPr>
              <a:defRPr/>
            </a:lvl1pPr>
          </a:lstStyle>
          <a:p>
            <a:pPr>
              <a:defRPr/>
            </a:pPr>
            <a:fld id="{05CA1A99-D563-4CBB-9756-2186D8D76498}" type="datetimeFigureOut">
              <a:rPr lang="en-US" smtClean="0"/>
              <a:pPr>
                <a:defRPr/>
              </a:pPr>
              <a:t>9/17/22</a:t>
            </a:fld>
            <a:endParaRPr lang="en-US"/>
          </a:p>
        </p:txBody>
      </p:sp>
      <p:sp>
        <p:nvSpPr>
          <p:cNvPr id="5" name="Footer Placeholder 4">
            <a:extLst>
              <a:ext uri="{FF2B5EF4-FFF2-40B4-BE49-F238E27FC236}">
                <a16:creationId xmlns:a16="http://schemas.microsoft.com/office/drawing/2014/main" id="{FAF6A7DD-3332-4600-906B-6130EBEAEE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A42368-33FD-4952-8B61-C18F1499E000}"/>
              </a:ext>
            </a:extLst>
          </p:cNvPr>
          <p:cNvSpPr>
            <a:spLocks noGrp="1"/>
          </p:cNvSpPr>
          <p:nvPr>
            <p:ph type="sldNum" sz="quarter" idx="12"/>
          </p:nvPr>
        </p:nvSpPr>
        <p:spPr/>
        <p:txBody>
          <a:bodyPr/>
          <a:lstStyle>
            <a:lvl1pPr>
              <a:defRPr/>
            </a:lvl1pPr>
          </a:lstStyle>
          <a:p>
            <a:pPr>
              <a:defRPr/>
            </a:pPr>
            <a:fld id="{F19096E5-5DB2-4E25-9BCA-200E481489DB}" type="slidenum">
              <a:rPr lang="en-US" altLang="en-US" smtClean="0"/>
              <a:pPr>
                <a:defRPr/>
              </a:pPr>
              <a:t>‹#›</a:t>
            </a:fld>
            <a:endParaRPr lang="en-US" altLang="en-US"/>
          </a:p>
        </p:txBody>
      </p:sp>
    </p:spTree>
    <p:extLst>
      <p:ext uri="{BB962C8B-B14F-4D97-AF65-F5344CB8AC3E}">
        <p14:creationId xmlns:p14="http://schemas.microsoft.com/office/powerpoint/2010/main" val="2865752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2D0FD-5358-4BC3-A22F-50F03A4241E4}"/>
              </a:ext>
            </a:extLst>
          </p:cNvPr>
          <p:cNvSpPr>
            <a:spLocks noGrp="1"/>
          </p:cNvSpPr>
          <p:nvPr>
            <p:ph type="dt" sz="half" idx="10"/>
          </p:nvPr>
        </p:nvSpPr>
        <p:spPr/>
        <p:txBody>
          <a:bodyPr/>
          <a:lstStyle>
            <a:lvl1pPr>
              <a:defRPr/>
            </a:lvl1pPr>
          </a:lstStyle>
          <a:p>
            <a:pPr>
              <a:defRPr/>
            </a:pPr>
            <a:fld id="{27CD3EE6-A9FD-44B2-BC61-6FC51914A0A6}" type="datetimeFigureOut">
              <a:rPr lang="en-US" smtClean="0"/>
              <a:pPr>
                <a:defRPr/>
              </a:pPr>
              <a:t>9/17/22</a:t>
            </a:fld>
            <a:endParaRPr lang="en-US"/>
          </a:p>
        </p:txBody>
      </p:sp>
      <p:sp>
        <p:nvSpPr>
          <p:cNvPr id="5" name="Footer Placeholder 4">
            <a:extLst>
              <a:ext uri="{FF2B5EF4-FFF2-40B4-BE49-F238E27FC236}">
                <a16:creationId xmlns:a16="http://schemas.microsoft.com/office/drawing/2014/main" id="{165C24F6-D8F0-41D1-8FC7-486B3A108F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BB5DFFD-A9EB-446B-9846-BEA68FD3C19C}"/>
              </a:ext>
            </a:extLst>
          </p:cNvPr>
          <p:cNvSpPr>
            <a:spLocks noGrp="1"/>
          </p:cNvSpPr>
          <p:nvPr>
            <p:ph type="sldNum" sz="quarter" idx="12"/>
          </p:nvPr>
        </p:nvSpPr>
        <p:spPr/>
        <p:txBody>
          <a:bodyPr/>
          <a:lstStyle>
            <a:lvl1pPr>
              <a:defRPr/>
            </a:lvl1pPr>
          </a:lstStyle>
          <a:p>
            <a:pPr>
              <a:defRPr/>
            </a:pPr>
            <a:fld id="{B207494C-3BF5-4B7D-9FA3-8F1BC2843488}" type="slidenum">
              <a:rPr lang="en-US" altLang="en-US" smtClean="0"/>
              <a:pPr>
                <a:defRPr/>
              </a:pPr>
              <a:t>‹#›</a:t>
            </a:fld>
            <a:endParaRPr lang="en-US" altLang="en-US"/>
          </a:p>
        </p:txBody>
      </p:sp>
    </p:spTree>
    <p:extLst>
      <p:ext uri="{BB962C8B-B14F-4D97-AF65-F5344CB8AC3E}">
        <p14:creationId xmlns:p14="http://schemas.microsoft.com/office/powerpoint/2010/main" val="2152091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EE48CD-970C-407A-A4B4-264E5ED73E24}"/>
              </a:ext>
            </a:extLst>
          </p:cNvPr>
          <p:cNvSpPr>
            <a:spLocks noGrp="1"/>
          </p:cNvSpPr>
          <p:nvPr>
            <p:ph type="dt" sz="half" idx="10"/>
          </p:nvPr>
        </p:nvSpPr>
        <p:spPr/>
        <p:txBody>
          <a:bodyPr/>
          <a:lstStyle>
            <a:lvl1pPr>
              <a:defRPr/>
            </a:lvl1pPr>
          </a:lstStyle>
          <a:p>
            <a:pPr>
              <a:defRPr/>
            </a:pPr>
            <a:fld id="{3F155769-0366-4B79-92DC-099148A95DCD}" type="datetimeFigureOut">
              <a:rPr lang="en-US" smtClean="0"/>
              <a:pPr>
                <a:defRPr/>
              </a:pPr>
              <a:t>9/17/22</a:t>
            </a:fld>
            <a:endParaRPr lang="en-US"/>
          </a:p>
        </p:txBody>
      </p:sp>
      <p:sp>
        <p:nvSpPr>
          <p:cNvPr id="5" name="Footer Placeholder 4">
            <a:extLst>
              <a:ext uri="{FF2B5EF4-FFF2-40B4-BE49-F238E27FC236}">
                <a16:creationId xmlns:a16="http://schemas.microsoft.com/office/drawing/2014/main" id="{E37191F2-64C3-4C6A-B6ED-34E3FA04A9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5679D6C-A5BC-4CE1-A6A9-CD546C6E86D2}"/>
              </a:ext>
            </a:extLst>
          </p:cNvPr>
          <p:cNvSpPr>
            <a:spLocks noGrp="1"/>
          </p:cNvSpPr>
          <p:nvPr>
            <p:ph type="sldNum" sz="quarter" idx="12"/>
          </p:nvPr>
        </p:nvSpPr>
        <p:spPr/>
        <p:txBody>
          <a:bodyPr/>
          <a:lstStyle>
            <a:lvl1pPr>
              <a:defRPr/>
            </a:lvl1pPr>
          </a:lstStyle>
          <a:p>
            <a:pPr>
              <a:defRPr/>
            </a:pPr>
            <a:fld id="{B405984F-299A-4954-AFD7-B0740DB9C4C2}" type="slidenum">
              <a:rPr lang="en-US" altLang="en-US" smtClean="0"/>
              <a:pPr>
                <a:defRPr/>
              </a:pPr>
              <a:t>‹#›</a:t>
            </a:fld>
            <a:endParaRPr lang="en-US" altLang="en-US"/>
          </a:p>
        </p:txBody>
      </p:sp>
    </p:spTree>
    <p:extLst>
      <p:ext uri="{BB962C8B-B14F-4D97-AF65-F5344CB8AC3E}">
        <p14:creationId xmlns:p14="http://schemas.microsoft.com/office/powerpoint/2010/main" val="820064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BCA92FC-9995-43B2-AA82-81538FA593E3}"/>
              </a:ext>
            </a:extLst>
          </p:cNvPr>
          <p:cNvSpPr>
            <a:spLocks noGrp="1"/>
          </p:cNvSpPr>
          <p:nvPr>
            <p:ph type="dt" sz="half" idx="10"/>
          </p:nvPr>
        </p:nvSpPr>
        <p:spPr/>
        <p:txBody>
          <a:bodyPr/>
          <a:lstStyle>
            <a:lvl1pPr>
              <a:defRPr/>
            </a:lvl1pPr>
          </a:lstStyle>
          <a:p>
            <a:pPr>
              <a:defRPr/>
            </a:pPr>
            <a:fld id="{6C396B41-040F-4EF5-A314-09DBB784EB94}" type="datetimeFigureOut">
              <a:rPr lang="en-US" smtClean="0"/>
              <a:pPr>
                <a:defRPr/>
              </a:pPr>
              <a:t>9/17/22</a:t>
            </a:fld>
            <a:endParaRPr lang="en-US"/>
          </a:p>
        </p:txBody>
      </p:sp>
      <p:sp>
        <p:nvSpPr>
          <p:cNvPr id="6" name="Footer Placeholder 4">
            <a:extLst>
              <a:ext uri="{FF2B5EF4-FFF2-40B4-BE49-F238E27FC236}">
                <a16:creationId xmlns:a16="http://schemas.microsoft.com/office/drawing/2014/main" id="{091E6F99-6C33-4A20-9D41-B4C11BA4DBB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3446F86-E601-4B78-B0B0-EE6B0460B85E}"/>
              </a:ext>
            </a:extLst>
          </p:cNvPr>
          <p:cNvSpPr>
            <a:spLocks noGrp="1"/>
          </p:cNvSpPr>
          <p:nvPr>
            <p:ph type="sldNum" sz="quarter" idx="12"/>
          </p:nvPr>
        </p:nvSpPr>
        <p:spPr/>
        <p:txBody>
          <a:bodyPr/>
          <a:lstStyle>
            <a:lvl1pPr>
              <a:defRPr/>
            </a:lvl1pPr>
          </a:lstStyle>
          <a:p>
            <a:pPr>
              <a:defRPr/>
            </a:pPr>
            <a:fld id="{94B398AE-032B-4FC0-BC81-8E74059B1759}" type="slidenum">
              <a:rPr lang="en-US" altLang="en-US" smtClean="0"/>
              <a:pPr>
                <a:defRPr/>
              </a:pPr>
              <a:t>‹#›</a:t>
            </a:fld>
            <a:endParaRPr lang="en-US" altLang="en-US"/>
          </a:p>
        </p:txBody>
      </p:sp>
    </p:spTree>
    <p:extLst>
      <p:ext uri="{BB962C8B-B14F-4D97-AF65-F5344CB8AC3E}">
        <p14:creationId xmlns:p14="http://schemas.microsoft.com/office/powerpoint/2010/main" val="3989448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9E55D76-CF54-4258-BA4C-C37B08060377}"/>
              </a:ext>
            </a:extLst>
          </p:cNvPr>
          <p:cNvSpPr>
            <a:spLocks noGrp="1"/>
          </p:cNvSpPr>
          <p:nvPr>
            <p:ph type="dt" sz="half" idx="10"/>
          </p:nvPr>
        </p:nvSpPr>
        <p:spPr/>
        <p:txBody>
          <a:bodyPr/>
          <a:lstStyle>
            <a:lvl1pPr>
              <a:defRPr/>
            </a:lvl1pPr>
          </a:lstStyle>
          <a:p>
            <a:pPr>
              <a:defRPr/>
            </a:pPr>
            <a:fld id="{4B268B98-1A10-410C-A679-AE2747822B5A}" type="datetimeFigureOut">
              <a:rPr lang="en-US" smtClean="0"/>
              <a:pPr>
                <a:defRPr/>
              </a:pPr>
              <a:t>9/17/22</a:t>
            </a:fld>
            <a:endParaRPr lang="en-US"/>
          </a:p>
        </p:txBody>
      </p:sp>
      <p:sp>
        <p:nvSpPr>
          <p:cNvPr id="8" name="Footer Placeholder 4">
            <a:extLst>
              <a:ext uri="{FF2B5EF4-FFF2-40B4-BE49-F238E27FC236}">
                <a16:creationId xmlns:a16="http://schemas.microsoft.com/office/drawing/2014/main" id="{DBD08A7A-2FC8-43A2-A733-3FCA8FF156D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9F28B6D-484A-45DF-87D1-C977E396C784}"/>
              </a:ext>
            </a:extLst>
          </p:cNvPr>
          <p:cNvSpPr>
            <a:spLocks noGrp="1"/>
          </p:cNvSpPr>
          <p:nvPr>
            <p:ph type="sldNum" sz="quarter" idx="12"/>
          </p:nvPr>
        </p:nvSpPr>
        <p:spPr/>
        <p:txBody>
          <a:bodyPr/>
          <a:lstStyle>
            <a:lvl1pPr>
              <a:defRPr/>
            </a:lvl1pPr>
          </a:lstStyle>
          <a:p>
            <a:pPr>
              <a:defRPr/>
            </a:pPr>
            <a:fld id="{F3BF453F-31EE-4618-BB7B-DF7AE9B16468}" type="slidenum">
              <a:rPr lang="en-US" altLang="en-US" smtClean="0"/>
              <a:pPr>
                <a:defRPr/>
              </a:pPr>
              <a:t>‹#›</a:t>
            </a:fld>
            <a:endParaRPr lang="en-US" altLang="en-US"/>
          </a:p>
        </p:txBody>
      </p:sp>
    </p:spTree>
    <p:extLst>
      <p:ext uri="{BB962C8B-B14F-4D97-AF65-F5344CB8AC3E}">
        <p14:creationId xmlns:p14="http://schemas.microsoft.com/office/powerpoint/2010/main" val="325083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45D3AAC-06C8-4A94-9F97-0582B4C4A8DA}"/>
              </a:ext>
            </a:extLst>
          </p:cNvPr>
          <p:cNvSpPr>
            <a:spLocks noGrp="1"/>
          </p:cNvSpPr>
          <p:nvPr>
            <p:ph type="dt" sz="half" idx="10"/>
          </p:nvPr>
        </p:nvSpPr>
        <p:spPr/>
        <p:txBody>
          <a:bodyPr/>
          <a:lstStyle>
            <a:lvl1pPr>
              <a:defRPr/>
            </a:lvl1pPr>
          </a:lstStyle>
          <a:p>
            <a:pPr>
              <a:defRPr/>
            </a:pPr>
            <a:fld id="{244747E4-7649-429A-8C82-9BC0E7C6F96E}" type="datetimeFigureOut">
              <a:rPr lang="en-US" smtClean="0"/>
              <a:pPr>
                <a:defRPr/>
              </a:pPr>
              <a:t>9/17/22</a:t>
            </a:fld>
            <a:endParaRPr lang="en-US"/>
          </a:p>
        </p:txBody>
      </p:sp>
      <p:sp>
        <p:nvSpPr>
          <p:cNvPr id="4" name="Footer Placeholder 4">
            <a:extLst>
              <a:ext uri="{FF2B5EF4-FFF2-40B4-BE49-F238E27FC236}">
                <a16:creationId xmlns:a16="http://schemas.microsoft.com/office/drawing/2014/main" id="{33EDC9A9-CDAB-485E-893A-0ECDE96C0FA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4A0D3B0-EC73-4B6A-8392-67CBB3E3C0D5}"/>
              </a:ext>
            </a:extLst>
          </p:cNvPr>
          <p:cNvSpPr>
            <a:spLocks noGrp="1"/>
          </p:cNvSpPr>
          <p:nvPr>
            <p:ph type="sldNum" sz="quarter" idx="12"/>
          </p:nvPr>
        </p:nvSpPr>
        <p:spPr/>
        <p:txBody>
          <a:bodyPr/>
          <a:lstStyle>
            <a:lvl1pPr>
              <a:defRPr/>
            </a:lvl1pPr>
          </a:lstStyle>
          <a:p>
            <a:pPr>
              <a:defRPr/>
            </a:pPr>
            <a:fld id="{B6688CBD-F307-4BB4-8671-CE0CF7470BC5}" type="slidenum">
              <a:rPr lang="en-US" altLang="en-US" smtClean="0"/>
              <a:pPr>
                <a:defRPr/>
              </a:pPr>
              <a:t>‹#›</a:t>
            </a:fld>
            <a:endParaRPr lang="en-US" altLang="en-US"/>
          </a:p>
        </p:txBody>
      </p:sp>
    </p:spTree>
    <p:extLst>
      <p:ext uri="{BB962C8B-B14F-4D97-AF65-F5344CB8AC3E}">
        <p14:creationId xmlns:p14="http://schemas.microsoft.com/office/powerpoint/2010/main" val="3506979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F979556-A7B9-4E86-BF6B-08FB2ACEA64D}"/>
              </a:ext>
            </a:extLst>
          </p:cNvPr>
          <p:cNvSpPr>
            <a:spLocks noGrp="1"/>
          </p:cNvSpPr>
          <p:nvPr>
            <p:ph type="dt" sz="half" idx="10"/>
          </p:nvPr>
        </p:nvSpPr>
        <p:spPr/>
        <p:txBody>
          <a:bodyPr/>
          <a:lstStyle>
            <a:lvl1pPr>
              <a:defRPr/>
            </a:lvl1pPr>
          </a:lstStyle>
          <a:p>
            <a:pPr>
              <a:defRPr/>
            </a:pPr>
            <a:fld id="{7E4A8A7F-E4CD-45D6-865E-DC8E483D6B1D}" type="datetimeFigureOut">
              <a:rPr lang="en-US" smtClean="0"/>
              <a:pPr>
                <a:defRPr/>
              </a:pPr>
              <a:t>9/17/22</a:t>
            </a:fld>
            <a:endParaRPr lang="en-US"/>
          </a:p>
        </p:txBody>
      </p:sp>
      <p:sp>
        <p:nvSpPr>
          <p:cNvPr id="3" name="Footer Placeholder 4">
            <a:extLst>
              <a:ext uri="{FF2B5EF4-FFF2-40B4-BE49-F238E27FC236}">
                <a16:creationId xmlns:a16="http://schemas.microsoft.com/office/drawing/2014/main" id="{01AC870D-1EE9-41DF-ACFD-B26B4B3E68D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7CA830C-5C9C-41EA-9FD3-C10DD88B6CCC}"/>
              </a:ext>
            </a:extLst>
          </p:cNvPr>
          <p:cNvSpPr>
            <a:spLocks noGrp="1"/>
          </p:cNvSpPr>
          <p:nvPr>
            <p:ph type="sldNum" sz="quarter" idx="12"/>
          </p:nvPr>
        </p:nvSpPr>
        <p:spPr/>
        <p:txBody>
          <a:bodyPr/>
          <a:lstStyle>
            <a:lvl1pPr>
              <a:defRPr/>
            </a:lvl1pPr>
          </a:lstStyle>
          <a:p>
            <a:pPr>
              <a:defRPr/>
            </a:pPr>
            <a:fld id="{BC68F41A-E37C-4523-BFF6-7CDF6BA12255}" type="slidenum">
              <a:rPr lang="en-US" altLang="en-US" smtClean="0"/>
              <a:pPr>
                <a:defRPr/>
              </a:pPr>
              <a:t>‹#›</a:t>
            </a:fld>
            <a:endParaRPr lang="en-US" altLang="en-US"/>
          </a:p>
        </p:txBody>
      </p:sp>
    </p:spTree>
    <p:extLst>
      <p:ext uri="{BB962C8B-B14F-4D97-AF65-F5344CB8AC3E}">
        <p14:creationId xmlns:p14="http://schemas.microsoft.com/office/powerpoint/2010/main" val="3474677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A9DA561-0FD3-47E8-86DD-2BEBC9EEABE9}"/>
              </a:ext>
            </a:extLst>
          </p:cNvPr>
          <p:cNvSpPr>
            <a:spLocks noGrp="1"/>
          </p:cNvSpPr>
          <p:nvPr>
            <p:ph type="dt" sz="half" idx="10"/>
          </p:nvPr>
        </p:nvSpPr>
        <p:spPr/>
        <p:txBody>
          <a:bodyPr/>
          <a:lstStyle>
            <a:lvl1pPr>
              <a:defRPr/>
            </a:lvl1pPr>
          </a:lstStyle>
          <a:p>
            <a:pPr>
              <a:defRPr/>
            </a:pPr>
            <a:fld id="{BFBFF53E-6AB2-4E25-A650-62968B18C31A}" type="datetimeFigureOut">
              <a:rPr lang="en-US" smtClean="0"/>
              <a:pPr>
                <a:defRPr/>
              </a:pPr>
              <a:t>9/17/22</a:t>
            </a:fld>
            <a:endParaRPr lang="en-US"/>
          </a:p>
        </p:txBody>
      </p:sp>
      <p:sp>
        <p:nvSpPr>
          <p:cNvPr id="6" name="Footer Placeholder 4">
            <a:extLst>
              <a:ext uri="{FF2B5EF4-FFF2-40B4-BE49-F238E27FC236}">
                <a16:creationId xmlns:a16="http://schemas.microsoft.com/office/drawing/2014/main" id="{B3C607C9-A428-4314-970E-6200FFAB384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6A54DC1-4AA1-4EB8-A490-F2DFEE09A874}"/>
              </a:ext>
            </a:extLst>
          </p:cNvPr>
          <p:cNvSpPr>
            <a:spLocks noGrp="1"/>
          </p:cNvSpPr>
          <p:nvPr>
            <p:ph type="sldNum" sz="quarter" idx="12"/>
          </p:nvPr>
        </p:nvSpPr>
        <p:spPr/>
        <p:txBody>
          <a:bodyPr/>
          <a:lstStyle>
            <a:lvl1pPr>
              <a:defRPr/>
            </a:lvl1pPr>
          </a:lstStyle>
          <a:p>
            <a:pPr>
              <a:defRPr/>
            </a:pPr>
            <a:fld id="{20BA6E33-A1BD-4FEF-9838-A7FE0886D2A7}" type="slidenum">
              <a:rPr lang="en-US" altLang="en-US" smtClean="0"/>
              <a:pPr>
                <a:defRPr/>
              </a:pPr>
              <a:t>‹#›</a:t>
            </a:fld>
            <a:endParaRPr lang="en-US" altLang="en-US"/>
          </a:p>
        </p:txBody>
      </p:sp>
    </p:spTree>
    <p:extLst>
      <p:ext uri="{BB962C8B-B14F-4D97-AF65-F5344CB8AC3E}">
        <p14:creationId xmlns:p14="http://schemas.microsoft.com/office/powerpoint/2010/main" val="3045647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39C919C-A6EF-45E9-A346-379FB7653381}"/>
              </a:ext>
            </a:extLst>
          </p:cNvPr>
          <p:cNvSpPr>
            <a:spLocks noGrp="1"/>
          </p:cNvSpPr>
          <p:nvPr>
            <p:ph type="dt" sz="half" idx="10"/>
          </p:nvPr>
        </p:nvSpPr>
        <p:spPr/>
        <p:txBody>
          <a:bodyPr/>
          <a:lstStyle>
            <a:lvl1pPr>
              <a:defRPr/>
            </a:lvl1pPr>
          </a:lstStyle>
          <a:p>
            <a:pPr>
              <a:defRPr/>
            </a:pPr>
            <a:fld id="{35B818EE-EB74-4E25-BCC4-4B767F63C407}" type="datetimeFigureOut">
              <a:rPr lang="en-US" smtClean="0"/>
              <a:pPr>
                <a:defRPr/>
              </a:pPr>
              <a:t>9/17/22</a:t>
            </a:fld>
            <a:endParaRPr lang="en-US"/>
          </a:p>
        </p:txBody>
      </p:sp>
      <p:sp>
        <p:nvSpPr>
          <p:cNvPr id="6" name="Footer Placeholder 4">
            <a:extLst>
              <a:ext uri="{FF2B5EF4-FFF2-40B4-BE49-F238E27FC236}">
                <a16:creationId xmlns:a16="http://schemas.microsoft.com/office/drawing/2014/main" id="{087BE7C7-55E6-4370-A9B2-9AE36769627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6E17FDB-76EA-435B-ADB3-F5EA8E5EF62E}"/>
              </a:ext>
            </a:extLst>
          </p:cNvPr>
          <p:cNvSpPr>
            <a:spLocks noGrp="1"/>
          </p:cNvSpPr>
          <p:nvPr>
            <p:ph type="sldNum" sz="quarter" idx="12"/>
          </p:nvPr>
        </p:nvSpPr>
        <p:spPr/>
        <p:txBody>
          <a:bodyPr/>
          <a:lstStyle>
            <a:lvl1pPr>
              <a:defRPr/>
            </a:lvl1pPr>
          </a:lstStyle>
          <a:p>
            <a:pPr>
              <a:defRPr/>
            </a:pPr>
            <a:fld id="{5491CA75-CDBC-4209-A3D1-32C4F5268B13}" type="slidenum">
              <a:rPr lang="en-US" altLang="en-US" smtClean="0"/>
              <a:pPr>
                <a:defRPr/>
              </a:pPr>
              <a:t>‹#›</a:t>
            </a:fld>
            <a:endParaRPr lang="en-US" altLang="en-US"/>
          </a:p>
        </p:txBody>
      </p:sp>
    </p:spTree>
    <p:extLst>
      <p:ext uri="{BB962C8B-B14F-4D97-AF65-F5344CB8AC3E}">
        <p14:creationId xmlns:p14="http://schemas.microsoft.com/office/powerpoint/2010/main" val="538916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518A3C2-8387-4A2B-A4CF-74A4914A0B4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2595616-1A20-4396-A9E9-CBC8A5DEF62F}"/>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33F196E-0B09-4A3D-AAE7-159018EFF158}"/>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876C7F3-D0B3-4910-9B18-EA75E826F5F0}" type="datetimeFigureOut">
              <a:rPr lang="en-US" smtClean="0"/>
              <a:pPr>
                <a:defRPr/>
              </a:pPr>
              <a:t>9/17/22</a:t>
            </a:fld>
            <a:endParaRPr lang="en-US"/>
          </a:p>
        </p:txBody>
      </p:sp>
      <p:sp>
        <p:nvSpPr>
          <p:cNvPr id="5" name="Footer Placeholder 4">
            <a:extLst>
              <a:ext uri="{FF2B5EF4-FFF2-40B4-BE49-F238E27FC236}">
                <a16:creationId xmlns:a16="http://schemas.microsoft.com/office/drawing/2014/main" id="{D11E3161-3847-4B81-9C27-5047324DDA84}"/>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C79F19F7-36BD-4263-AEC2-AA85C68C9CA9}"/>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1319105-851A-4BBF-89BD-0F693B94DB8C}" type="slidenum">
              <a:rPr lang="en-US" altLang="en-US" smtClean="0"/>
              <a:pPr>
                <a:defRPr/>
              </a:pPr>
              <a:t>‹#›</a:t>
            </a:fld>
            <a:endParaRPr lang="en-US" altLang="en-US"/>
          </a:p>
        </p:txBody>
      </p:sp>
    </p:spTree>
    <p:extLst>
      <p:ext uri="{BB962C8B-B14F-4D97-AF65-F5344CB8AC3E}">
        <p14:creationId xmlns:p14="http://schemas.microsoft.com/office/powerpoint/2010/main" val="21887993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panose="020B0604020202020204" pitchFamily="34" charset="0"/>
        </a:defRPr>
      </a:lvl2pPr>
      <a:lvl3pPr algn="ctr" rtl="0" eaLnBrk="1" fontAlgn="base" hangingPunct="1">
        <a:spcBef>
          <a:spcPct val="0"/>
        </a:spcBef>
        <a:spcAft>
          <a:spcPct val="0"/>
        </a:spcAft>
        <a:defRPr sz="4400">
          <a:solidFill>
            <a:schemeClr val="tx1"/>
          </a:solidFill>
          <a:latin typeface="Arial" panose="020B0604020202020204" pitchFamily="34" charset="0"/>
        </a:defRPr>
      </a:lvl3pPr>
      <a:lvl4pPr algn="ctr" rtl="0" eaLnBrk="1" fontAlgn="base" hangingPunct="1">
        <a:spcBef>
          <a:spcPct val="0"/>
        </a:spcBef>
        <a:spcAft>
          <a:spcPct val="0"/>
        </a:spcAft>
        <a:defRPr sz="4400">
          <a:solidFill>
            <a:schemeClr val="tx1"/>
          </a:solidFill>
          <a:latin typeface="Arial" panose="020B0604020202020204" pitchFamily="34" charset="0"/>
        </a:defRPr>
      </a:lvl4pPr>
      <a:lvl5pPr algn="ctr" rtl="0" eaLnBrk="1" fontAlgn="base" hangingPunct="1">
        <a:spcBef>
          <a:spcPct val="0"/>
        </a:spcBef>
        <a:spcAft>
          <a:spcPct val="0"/>
        </a:spcAft>
        <a:defRPr sz="4400">
          <a:solidFill>
            <a:schemeClr val="tx1"/>
          </a:solidFill>
          <a:latin typeface="Arial" panose="020B0604020202020204" pitchFamily="34" charset="0"/>
        </a:defRPr>
      </a:lvl5pPr>
      <a:lvl6pPr marL="457200" algn="ctr" rtl="0" eaLnBrk="1" fontAlgn="base" hangingPunct="1">
        <a:spcBef>
          <a:spcPct val="0"/>
        </a:spcBef>
        <a:spcAft>
          <a:spcPct val="0"/>
        </a:spcAft>
        <a:defRPr sz="4400">
          <a:solidFill>
            <a:schemeClr val="tx1"/>
          </a:solidFill>
          <a:latin typeface="Arial" panose="020B0604020202020204" pitchFamily="34" charset="0"/>
        </a:defRPr>
      </a:lvl6pPr>
      <a:lvl7pPr marL="914400" algn="ctr" rtl="0" eaLnBrk="1" fontAlgn="base" hangingPunct="1">
        <a:spcBef>
          <a:spcPct val="0"/>
        </a:spcBef>
        <a:spcAft>
          <a:spcPct val="0"/>
        </a:spcAft>
        <a:defRPr sz="4400">
          <a:solidFill>
            <a:schemeClr val="tx1"/>
          </a:solidFill>
          <a:latin typeface="Arial" panose="020B0604020202020204" pitchFamily="34" charset="0"/>
        </a:defRPr>
      </a:lvl7pPr>
      <a:lvl8pPr marL="1371600" algn="ctr" rtl="0" eaLnBrk="1" fontAlgn="base" hangingPunct="1">
        <a:spcBef>
          <a:spcPct val="0"/>
        </a:spcBef>
        <a:spcAft>
          <a:spcPct val="0"/>
        </a:spcAft>
        <a:defRPr sz="4400">
          <a:solidFill>
            <a:schemeClr val="tx1"/>
          </a:solidFill>
          <a:latin typeface="Arial" panose="020B0604020202020204" pitchFamily="34" charset="0"/>
        </a:defRPr>
      </a:lvl8pPr>
      <a:lvl9pPr marL="1828800" algn="ctr" rtl="0" eaLnBrk="1" fontAlgn="base" hangingPunct="1">
        <a:spcBef>
          <a:spcPct val="0"/>
        </a:spcBef>
        <a:spcAft>
          <a:spcPct val="0"/>
        </a:spcAft>
        <a:defRPr sz="4400">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tiff"/><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tif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tif"/><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24.tif"/><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24.t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24.tif"/><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24.tif"/><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24.tif"/><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i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i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i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i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i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i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i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i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5.ti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5.t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tif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tif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tif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tif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2C3CCA48-5DB6-4BCD-8B24-BA548753CE08}"/>
              </a:ext>
            </a:extLst>
          </p:cNvPr>
          <p:cNvSpPr txBox="1">
            <a:spLocks noChangeArrowheads="1"/>
          </p:cNvSpPr>
          <p:nvPr/>
        </p:nvSpPr>
        <p:spPr bwMode="auto">
          <a:xfrm>
            <a:off x="381000" y="1143000"/>
            <a:ext cx="66294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b="1" dirty="0">
                <a:latin typeface="Georgia" panose="02040502050405020303" pitchFamily="18" charset="0"/>
              </a:rPr>
              <a:t>Resurrection Lutheran Church</a:t>
            </a:r>
          </a:p>
          <a:p>
            <a:pPr algn="ctr" eaLnBrk="1" hangingPunct="1">
              <a:spcBef>
                <a:spcPct val="0"/>
              </a:spcBef>
              <a:buFontTx/>
              <a:buNone/>
            </a:pPr>
            <a:endParaRPr lang="en-US" altLang="en-US" sz="3600" dirty="0"/>
          </a:p>
          <a:p>
            <a:pPr algn="ctr" eaLnBrk="1" hangingPunct="1">
              <a:spcBef>
                <a:spcPct val="0"/>
              </a:spcBef>
              <a:buFontTx/>
              <a:buNone/>
            </a:pPr>
            <a:r>
              <a:rPr lang="en-US" altLang="en-US" sz="3600" dirty="0"/>
              <a:t>The Reverend </a:t>
            </a:r>
          </a:p>
          <a:p>
            <a:pPr algn="ctr" eaLnBrk="1" hangingPunct="1">
              <a:spcBef>
                <a:spcPct val="0"/>
              </a:spcBef>
              <a:buFontTx/>
              <a:buNone/>
            </a:pPr>
            <a:r>
              <a:rPr lang="en-US" altLang="en-US" sz="3600" dirty="0"/>
              <a:t>Karen Perkins, Pastor</a:t>
            </a:r>
          </a:p>
          <a:p>
            <a:pPr algn="ctr" eaLnBrk="1" hangingPunct="1">
              <a:spcBef>
                <a:spcPct val="0"/>
              </a:spcBef>
              <a:buFontTx/>
              <a:buNone/>
            </a:pPr>
            <a:endParaRPr lang="en-US" altLang="en-US" sz="2400" dirty="0"/>
          </a:p>
          <a:p>
            <a:pPr algn="ctr" eaLnBrk="1" hangingPunct="1">
              <a:spcBef>
                <a:spcPct val="0"/>
              </a:spcBef>
              <a:buFontTx/>
              <a:buNone/>
            </a:pPr>
            <a:r>
              <a:rPr lang="en-US" altLang="en-US" sz="3600" dirty="0"/>
              <a:t>People of Resurrection, Ministers of God</a:t>
            </a:r>
          </a:p>
        </p:txBody>
      </p:sp>
      <p:pic>
        <p:nvPicPr>
          <p:cNvPr id="3" name="Picture 2">
            <a:extLst>
              <a:ext uri="{FF2B5EF4-FFF2-40B4-BE49-F238E27FC236}">
                <a16:creationId xmlns:a16="http://schemas.microsoft.com/office/drawing/2014/main" id="{8AC79FD0-23F0-7B9F-5697-3840173B6D79}"/>
              </a:ext>
            </a:extLst>
          </p:cNvPr>
          <p:cNvPicPr>
            <a:picLocks noChangeAspect="1"/>
          </p:cNvPicPr>
          <p:nvPr/>
        </p:nvPicPr>
        <p:blipFill>
          <a:blip r:embed="rId3"/>
          <a:stretch>
            <a:fillRect/>
          </a:stretch>
        </p:blipFill>
        <p:spPr>
          <a:xfrm>
            <a:off x="7086600" y="1371600"/>
            <a:ext cx="4327981" cy="43279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7CB145-9C80-8DDF-208F-9F000878DBAE}"/>
              </a:ext>
            </a:extLst>
          </p:cNvPr>
          <p:cNvPicPr>
            <a:picLocks noChangeAspect="1"/>
          </p:cNvPicPr>
          <p:nvPr/>
        </p:nvPicPr>
        <p:blipFill rotWithShape="1">
          <a:blip r:embed="rId3">
            <a:extLst>
              <a:ext uri="{28A0092B-C50C-407E-A947-70E740481C1C}">
                <a14:useLocalDpi xmlns:a14="http://schemas.microsoft.com/office/drawing/2010/main" val="0"/>
              </a:ext>
            </a:extLst>
          </a:blip>
          <a:srcRect l="1947" t="16863" r="1674" b="30977"/>
          <a:stretch/>
        </p:blipFill>
        <p:spPr>
          <a:xfrm>
            <a:off x="228600" y="1371600"/>
            <a:ext cx="11734800" cy="5280160"/>
          </a:xfrm>
          <a:prstGeom prst="rect">
            <a:avLst/>
          </a:prstGeom>
        </p:spPr>
      </p:pic>
      <p:sp>
        <p:nvSpPr>
          <p:cNvPr id="6" name="Rectangle 5">
            <a:extLst>
              <a:ext uri="{FF2B5EF4-FFF2-40B4-BE49-F238E27FC236}">
                <a16:creationId xmlns:a16="http://schemas.microsoft.com/office/drawing/2014/main" id="{C9D9C4D6-9097-47A4-8D8E-DED20A5B0A60}"/>
              </a:ext>
            </a:extLst>
          </p:cNvPr>
          <p:cNvSpPr/>
          <p:nvPr/>
        </p:nvSpPr>
        <p:spPr>
          <a:xfrm>
            <a:off x="869373" y="6324600"/>
            <a:ext cx="11017827" cy="3048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BF7F74-18A7-4375-9C40-868B4949A922}"/>
              </a:ext>
            </a:extLst>
          </p:cNvPr>
          <p:cNvSpPr/>
          <p:nvPr/>
        </p:nvSpPr>
        <p:spPr>
          <a:xfrm>
            <a:off x="838200" y="3429000"/>
            <a:ext cx="11049000" cy="3048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6EDBB61-906B-ADE3-2412-5FC4027BBDA5}"/>
              </a:ext>
            </a:extLst>
          </p:cNvPr>
          <p:cNvSpPr/>
          <p:nvPr/>
        </p:nvSpPr>
        <p:spPr>
          <a:xfrm>
            <a:off x="670213" y="2514600"/>
            <a:ext cx="11049000" cy="6096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E30B64C-212E-8DED-3B63-8FCA9EFCD094}"/>
              </a:ext>
            </a:extLst>
          </p:cNvPr>
          <p:cNvSpPr/>
          <p:nvPr/>
        </p:nvSpPr>
        <p:spPr>
          <a:xfrm>
            <a:off x="670213" y="5410200"/>
            <a:ext cx="11049000" cy="6096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782572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schematic&#10;&#10;Description automatically generated">
            <a:extLst>
              <a:ext uri="{FF2B5EF4-FFF2-40B4-BE49-F238E27FC236}">
                <a16:creationId xmlns:a16="http://schemas.microsoft.com/office/drawing/2014/main" id="{51AF124E-258D-4E1F-89CA-0F7D0AF191F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0" t="58596" r="1250" b="5601"/>
          <a:stretch/>
        </p:blipFill>
        <p:spPr bwMode="auto">
          <a:xfrm>
            <a:off x="304800" y="1447800"/>
            <a:ext cx="11582400" cy="5125479"/>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AC6E1A2F-8972-45F7-9554-15A4A7EE72A6}"/>
              </a:ext>
            </a:extLst>
          </p:cNvPr>
          <p:cNvPicPr>
            <a:picLocks noChangeAspect="1"/>
          </p:cNvPicPr>
          <p:nvPr/>
        </p:nvPicPr>
        <p:blipFill>
          <a:blip r:embed="rId3"/>
          <a:stretch>
            <a:fillRect/>
          </a:stretch>
        </p:blipFill>
        <p:spPr>
          <a:xfrm>
            <a:off x="551543" y="2891973"/>
            <a:ext cx="11353800" cy="304800"/>
          </a:xfrm>
          <a:prstGeom prst="rect">
            <a:avLst/>
          </a:prstGeom>
        </p:spPr>
      </p:pic>
      <p:pic>
        <p:nvPicPr>
          <p:cNvPr id="5" name="Picture 4">
            <a:extLst>
              <a:ext uri="{FF2B5EF4-FFF2-40B4-BE49-F238E27FC236}">
                <a16:creationId xmlns:a16="http://schemas.microsoft.com/office/drawing/2014/main" id="{8BCF7786-BBF4-4E2F-A212-6B020F51BCEE}"/>
              </a:ext>
            </a:extLst>
          </p:cNvPr>
          <p:cNvPicPr>
            <a:picLocks noChangeAspect="1"/>
          </p:cNvPicPr>
          <p:nvPr/>
        </p:nvPicPr>
        <p:blipFill>
          <a:blip r:embed="rId3"/>
          <a:stretch>
            <a:fillRect/>
          </a:stretch>
        </p:blipFill>
        <p:spPr>
          <a:xfrm>
            <a:off x="419100" y="5159829"/>
            <a:ext cx="11353800" cy="304800"/>
          </a:xfrm>
          <a:prstGeom prst="rect">
            <a:avLst/>
          </a:prstGeom>
        </p:spPr>
      </p:pic>
    </p:spTree>
    <p:extLst>
      <p:ext uri="{BB962C8B-B14F-4D97-AF65-F5344CB8AC3E}">
        <p14:creationId xmlns:p14="http://schemas.microsoft.com/office/powerpoint/2010/main" val="344538140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schematic&#10;&#10;Description automatically generated">
            <a:extLst>
              <a:ext uri="{FF2B5EF4-FFF2-40B4-BE49-F238E27FC236}">
                <a16:creationId xmlns:a16="http://schemas.microsoft.com/office/drawing/2014/main" id="{FB26A21D-C53E-4C28-9FCD-02094DFD77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0" t="9452" r="1250" b="44338"/>
          <a:stretch/>
        </p:blipFill>
        <p:spPr bwMode="auto">
          <a:xfrm>
            <a:off x="533400" y="230178"/>
            <a:ext cx="11204440" cy="639922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06229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schematic&#10;&#10;Description automatically generated">
            <a:extLst>
              <a:ext uri="{FF2B5EF4-FFF2-40B4-BE49-F238E27FC236}">
                <a16:creationId xmlns:a16="http://schemas.microsoft.com/office/drawing/2014/main" id="{51AF124E-258D-4E1F-89CA-0F7D0AF191F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0" t="58596" r="1250" b="5601"/>
          <a:stretch/>
        </p:blipFill>
        <p:spPr bwMode="auto">
          <a:xfrm>
            <a:off x="304800" y="1447800"/>
            <a:ext cx="11582400" cy="5125479"/>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BE4592C0-980A-4DB5-947E-FFECC60C6ED7}"/>
              </a:ext>
            </a:extLst>
          </p:cNvPr>
          <p:cNvPicPr>
            <a:picLocks noChangeAspect="1"/>
          </p:cNvPicPr>
          <p:nvPr/>
        </p:nvPicPr>
        <p:blipFill>
          <a:blip r:embed="rId3"/>
          <a:stretch>
            <a:fillRect/>
          </a:stretch>
        </p:blipFill>
        <p:spPr>
          <a:xfrm>
            <a:off x="609600" y="2590800"/>
            <a:ext cx="11353800" cy="304800"/>
          </a:xfrm>
          <a:prstGeom prst="rect">
            <a:avLst/>
          </a:prstGeom>
        </p:spPr>
      </p:pic>
      <p:pic>
        <p:nvPicPr>
          <p:cNvPr id="5" name="Picture 4">
            <a:extLst>
              <a:ext uri="{FF2B5EF4-FFF2-40B4-BE49-F238E27FC236}">
                <a16:creationId xmlns:a16="http://schemas.microsoft.com/office/drawing/2014/main" id="{D195960A-C894-4E6E-863A-5F3BA9B0ABD4}"/>
              </a:ext>
            </a:extLst>
          </p:cNvPr>
          <p:cNvPicPr>
            <a:picLocks noChangeAspect="1"/>
          </p:cNvPicPr>
          <p:nvPr/>
        </p:nvPicPr>
        <p:blipFill>
          <a:blip r:embed="rId3"/>
          <a:stretch>
            <a:fillRect/>
          </a:stretch>
        </p:blipFill>
        <p:spPr>
          <a:xfrm>
            <a:off x="590550" y="4825495"/>
            <a:ext cx="11353800" cy="304800"/>
          </a:xfrm>
          <a:prstGeom prst="rect">
            <a:avLst/>
          </a:prstGeom>
        </p:spPr>
      </p:pic>
    </p:spTree>
    <p:extLst>
      <p:ext uri="{BB962C8B-B14F-4D97-AF65-F5344CB8AC3E}">
        <p14:creationId xmlns:p14="http://schemas.microsoft.com/office/powerpoint/2010/main" val="10104888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schematic&#10;&#10;Description automatically generated">
            <a:extLst>
              <a:ext uri="{FF2B5EF4-FFF2-40B4-BE49-F238E27FC236}">
                <a16:creationId xmlns:a16="http://schemas.microsoft.com/office/drawing/2014/main" id="{FB26A21D-C53E-4C28-9FCD-02094DFD77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0" t="9452" r="1250" b="44338"/>
          <a:stretch/>
        </p:blipFill>
        <p:spPr bwMode="auto">
          <a:xfrm>
            <a:off x="533400" y="230178"/>
            <a:ext cx="11204440" cy="639922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13613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1">
            <a:extLst>
              <a:ext uri="{FF2B5EF4-FFF2-40B4-BE49-F238E27FC236}">
                <a16:creationId xmlns:a16="http://schemas.microsoft.com/office/drawing/2014/main" id="{DF6BE338-3651-47A9-BA50-6004569CAA51}"/>
              </a:ext>
            </a:extLst>
          </p:cNvPr>
          <p:cNvSpPr txBox="1">
            <a:spLocks noChangeArrowheads="1"/>
          </p:cNvSpPr>
          <p:nvPr/>
        </p:nvSpPr>
        <p:spPr bwMode="auto">
          <a:xfrm>
            <a:off x="190500" y="1442621"/>
            <a:ext cx="11811000" cy="5262979"/>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4800" b="1" dirty="0">
                <a:latin typeface="Georgia" panose="02040502050405020303" pitchFamily="18" charset="0"/>
              </a:rPr>
              <a:t>PRAYER AFTER COMMUNION</a:t>
            </a:r>
          </a:p>
          <a:p>
            <a:pPr eaLnBrk="1" hangingPunct="1">
              <a:spcBef>
                <a:spcPct val="0"/>
              </a:spcBef>
              <a:buNone/>
              <a:defRPr/>
            </a:pPr>
            <a:endParaRPr lang="en-US" sz="3600" b="1" dirty="0">
              <a:latin typeface="Century Gothic" panose="020B0502020202020204" pitchFamily="34" charset="0"/>
              <a:ea typeface="Times New Roman" panose="02020603050405020304" pitchFamily="18" charset="0"/>
            </a:endParaRPr>
          </a:p>
          <a:p>
            <a:pPr>
              <a:spcBef>
                <a:spcPts val="0"/>
              </a:spcBef>
              <a:buNone/>
            </a:pPr>
            <a:r>
              <a:rPr lang="en-US" sz="3600" dirty="0"/>
              <a:t>God of the abundant table,</a:t>
            </a:r>
          </a:p>
          <a:p>
            <a:pPr marL="457200">
              <a:spcBef>
                <a:spcPts val="0"/>
              </a:spcBef>
              <a:buNone/>
            </a:pPr>
            <a:r>
              <a:rPr lang="en-US" sz="3600" dirty="0"/>
              <a:t>you have refreshed our hearts in this meal</a:t>
            </a:r>
          </a:p>
          <a:p>
            <a:pPr marL="457200">
              <a:spcBef>
                <a:spcPts val="0"/>
              </a:spcBef>
              <a:buNone/>
            </a:pPr>
            <a:r>
              <a:rPr lang="en-US" sz="3600" dirty="0"/>
              <a:t>with bread for the journey.</a:t>
            </a:r>
          </a:p>
          <a:p>
            <a:pPr>
              <a:spcBef>
                <a:spcPts val="0"/>
              </a:spcBef>
              <a:buNone/>
            </a:pPr>
            <a:r>
              <a:rPr lang="en-US" sz="3600" dirty="0"/>
              <a:t>Give us your grace on the road</a:t>
            </a:r>
          </a:p>
          <a:p>
            <a:pPr marL="457200">
              <a:spcBef>
                <a:spcPts val="0"/>
              </a:spcBef>
              <a:buNone/>
            </a:pPr>
            <a:r>
              <a:rPr lang="en-US" sz="3600" dirty="0"/>
              <a:t>that we might serve our neighbors with joy;</a:t>
            </a:r>
          </a:p>
          <a:p>
            <a:pPr marL="457200">
              <a:spcBef>
                <a:spcPts val="0"/>
              </a:spcBef>
              <a:buNone/>
            </a:pPr>
            <a:r>
              <a:rPr lang="en-US" sz="3600" dirty="0"/>
              <a:t>for the sake of Jesus Christ, our Lord.</a:t>
            </a:r>
          </a:p>
          <a:p>
            <a:pPr>
              <a:spcBef>
                <a:spcPts val="0"/>
              </a:spcBef>
              <a:buNone/>
            </a:pPr>
            <a:r>
              <a:rPr lang="en-US" sz="3600" b="1" dirty="0"/>
              <a:t>Amen.</a:t>
            </a:r>
            <a:endParaRPr lang="en-US" sz="36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1">
            <a:extLst>
              <a:ext uri="{FF2B5EF4-FFF2-40B4-BE49-F238E27FC236}">
                <a16:creationId xmlns:a16="http://schemas.microsoft.com/office/drawing/2014/main" id="{5FAD76AE-6E38-41F6-A588-B10CA3A56BD5}"/>
              </a:ext>
            </a:extLst>
          </p:cNvPr>
          <p:cNvSpPr txBox="1">
            <a:spLocks noChangeArrowheads="1"/>
          </p:cNvSpPr>
          <p:nvPr/>
        </p:nvSpPr>
        <p:spPr bwMode="auto">
          <a:xfrm>
            <a:off x="304800" y="1548753"/>
            <a:ext cx="11582400" cy="5004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buNone/>
            </a:pPr>
            <a:r>
              <a:rPr lang="en-US" altLang="en-US" sz="4800" b="1" dirty="0">
                <a:latin typeface="Georgia" panose="02040502050405020303" pitchFamily="18" charset="0"/>
              </a:rPr>
              <a:t>SENDING</a:t>
            </a:r>
          </a:p>
          <a:p>
            <a:pPr>
              <a:buNone/>
            </a:pPr>
            <a:r>
              <a:rPr lang="en-US" altLang="en-US" sz="3600" i="1" dirty="0">
                <a:latin typeface="Times New Roman" panose="02020603050405020304" pitchFamily="18" charset="0"/>
                <a:cs typeface="Times New Roman" panose="02020603050405020304" pitchFamily="18" charset="0"/>
              </a:rPr>
              <a:t>God blesses us and sends us in mission to the world. </a:t>
            </a:r>
          </a:p>
          <a:p>
            <a:pPr eaLnBrk="1" hangingPunct="1">
              <a:spcBef>
                <a:spcPct val="0"/>
              </a:spcBef>
              <a:buFontTx/>
              <a:buNone/>
            </a:pPr>
            <a:endParaRPr lang="en-US" altLang="en-US" sz="3600" b="1" dirty="0">
              <a:latin typeface="Georgia" panose="02040502050405020303" pitchFamily="18" charset="0"/>
            </a:endParaRPr>
          </a:p>
          <a:p>
            <a:pPr eaLnBrk="1" hangingPunct="1">
              <a:spcBef>
                <a:spcPct val="0"/>
              </a:spcBef>
              <a:buFontTx/>
              <a:buNone/>
            </a:pPr>
            <a:r>
              <a:rPr lang="en-US" altLang="en-US" sz="4800" b="1" dirty="0">
                <a:latin typeface="Georgia" panose="02040502050405020303" pitchFamily="18" charset="0"/>
              </a:rPr>
              <a:t>MISSION STATEMENT  </a:t>
            </a:r>
            <a:endParaRPr lang="en-US" altLang="en-US" sz="4800" b="1" i="1" dirty="0"/>
          </a:p>
          <a:p>
            <a:pPr eaLnBrk="1" hangingPunct="1">
              <a:spcBef>
                <a:spcPct val="0"/>
              </a:spcBef>
              <a:buFontTx/>
              <a:buNone/>
            </a:pPr>
            <a:r>
              <a:rPr lang="en-US" altLang="en-US" sz="3600" dirty="0"/>
              <a:t>Let us announce together,</a:t>
            </a:r>
          </a:p>
          <a:p>
            <a:pPr>
              <a:spcBef>
                <a:spcPct val="0"/>
              </a:spcBef>
              <a:buFont typeface="Arial" panose="020B0604020202020204" pitchFamily="34" charset="0"/>
              <a:buNone/>
            </a:pPr>
            <a:r>
              <a:rPr lang="en-US" altLang="en-US" sz="3600" b="1" dirty="0"/>
              <a:t>The</a:t>
            </a:r>
            <a:r>
              <a:rPr lang="en-US" altLang="en-US" sz="3600" b="1" dirty="0">
                <a:solidFill>
                  <a:schemeClr val="bg1"/>
                </a:solidFill>
              </a:rPr>
              <a:t> mission </a:t>
            </a:r>
            <a:r>
              <a:rPr lang="en-US" altLang="en-US" sz="3600" b="1" dirty="0"/>
              <a:t>of Resurrection Lutheran Church is </a:t>
            </a:r>
          </a:p>
          <a:p>
            <a:pPr marL="461963">
              <a:spcBef>
                <a:spcPct val="0"/>
              </a:spcBef>
              <a:buFont typeface="Arial" panose="020B0604020202020204" pitchFamily="34" charset="0"/>
              <a:buNone/>
            </a:pPr>
            <a:r>
              <a:rPr lang="en-US" altLang="en-US" sz="3600" b="1" dirty="0"/>
              <a:t>to</a:t>
            </a:r>
            <a:r>
              <a:rPr lang="en-US" altLang="en-US" sz="3600" b="1" dirty="0">
                <a:solidFill>
                  <a:schemeClr val="bg1"/>
                </a:solidFill>
              </a:rPr>
              <a:t> promote spiritual</a:t>
            </a:r>
            <a:r>
              <a:rPr lang="en-US" altLang="en-US" sz="3600" b="1" dirty="0"/>
              <a:t> growth in </a:t>
            </a:r>
            <a:r>
              <a:rPr lang="en-US" altLang="en-US" sz="3600" b="1" dirty="0">
                <a:solidFill>
                  <a:schemeClr val="bg1"/>
                </a:solidFill>
              </a:rPr>
              <a:t>Christ</a:t>
            </a:r>
            <a:r>
              <a:rPr lang="en-US" altLang="en-US" sz="3600" b="1" dirty="0"/>
              <a:t> </a:t>
            </a:r>
          </a:p>
          <a:p>
            <a:pPr marL="461963">
              <a:spcBef>
                <a:spcPct val="0"/>
              </a:spcBef>
              <a:buFont typeface="Arial" panose="020B0604020202020204" pitchFamily="34" charset="0"/>
              <a:buNone/>
            </a:pPr>
            <a:r>
              <a:rPr lang="en-US" altLang="en-US" sz="3600" b="1" dirty="0"/>
              <a:t>and</a:t>
            </a:r>
            <a:r>
              <a:rPr lang="en-US" altLang="en-US" sz="3600" b="1" dirty="0">
                <a:solidFill>
                  <a:schemeClr val="bg1"/>
                </a:solidFill>
              </a:rPr>
              <a:t> service </a:t>
            </a:r>
            <a:r>
              <a:rPr lang="en-US" altLang="en-US" sz="3600" b="1" dirty="0"/>
              <a:t>to </a:t>
            </a:r>
            <a:r>
              <a:rPr lang="en-US" altLang="en-US" sz="3600" b="1" dirty="0">
                <a:solidFill>
                  <a:schemeClr val="bg1"/>
                </a:solidFill>
              </a:rPr>
              <a:t>all people</a:t>
            </a:r>
            <a:r>
              <a:rPr lang="en-US" altLang="en-US" sz="3600" b="1" dirty="0"/>
              <a:t>.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Box 1">
            <a:extLst>
              <a:ext uri="{FF2B5EF4-FFF2-40B4-BE49-F238E27FC236}">
                <a16:creationId xmlns:a16="http://schemas.microsoft.com/office/drawing/2014/main" id="{DB81CE0D-E539-4145-BEFA-4CD23BD4BCFB}"/>
              </a:ext>
            </a:extLst>
          </p:cNvPr>
          <p:cNvSpPr txBox="1">
            <a:spLocks noChangeArrowheads="1"/>
          </p:cNvSpPr>
          <p:nvPr/>
        </p:nvSpPr>
        <p:spPr bwMode="auto">
          <a:xfrm>
            <a:off x="266700" y="1981200"/>
            <a:ext cx="11658600" cy="4708981"/>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4800" b="1" dirty="0">
                <a:latin typeface="Georgia" panose="02040502050405020303" pitchFamily="18" charset="0"/>
              </a:rPr>
              <a:t>BLESSING</a:t>
            </a:r>
            <a:endParaRPr lang="en-US" altLang="en-US" sz="4800" dirty="0">
              <a:latin typeface="Georgia" panose="02040502050405020303" pitchFamily="18" charset="0"/>
            </a:endParaRPr>
          </a:p>
          <a:p>
            <a:pPr eaLnBrk="1" hangingPunct="1">
              <a:spcBef>
                <a:spcPct val="0"/>
              </a:spcBef>
              <a:buNone/>
              <a:defRPr/>
            </a:pPr>
            <a:endParaRPr lang="en-US" altLang="en-US" sz="3600" dirty="0"/>
          </a:p>
          <a:p>
            <a:pPr>
              <a:spcBef>
                <a:spcPts val="0"/>
              </a:spcBef>
              <a:buNone/>
            </a:pPr>
            <a:r>
              <a:rPr lang="en-US" sz="3600" dirty="0"/>
              <a:t>God, who gives life to all things</a:t>
            </a:r>
          </a:p>
          <a:p>
            <a:pPr marL="400050">
              <a:spcBef>
                <a:spcPts val="0"/>
              </a:spcBef>
              <a:buNone/>
            </a:pPr>
            <a:r>
              <a:rPr lang="en-US" sz="3600" dirty="0"/>
              <a:t>and frees us from despair,</a:t>
            </a:r>
          </a:p>
          <a:p>
            <a:pPr marL="400050">
              <a:spcBef>
                <a:spcPts val="0"/>
              </a:spcBef>
              <a:buNone/>
            </a:pPr>
            <a:r>
              <a:rPr lang="en-US" sz="3600" dirty="0"/>
              <a:t>bless you with truth and peace.</a:t>
            </a:r>
          </a:p>
          <a:p>
            <a:pPr>
              <a:spcBef>
                <a:spcPts val="0"/>
              </a:spcBef>
              <a:buNone/>
            </a:pPr>
            <a:r>
              <a:rPr lang="en-US" sz="3600" dirty="0"/>
              <a:t>And may the holy Trinity, </a:t>
            </a:r>
            <a:r>
              <a:rPr lang="en-US" sz="3600" dirty="0">
                <a:solidFill>
                  <a:srgbClr val="C00000"/>
                </a:solidFill>
              </a:rPr>
              <a:t>☩</a:t>
            </a:r>
            <a:r>
              <a:rPr lang="en-US" sz="3600" dirty="0"/>
              <a:t> one God,</a:t>
            </a:r>
          </a:p>
          <a:p>
            <a:pPr marL="457200">
              <a:spcBef>
                <a:spcPts val="0"/>
              </a:spcBef>
              <a:buNone/>
            </a:pPr>
            <a:r>
              <a:rPr lang="en-US" sz="3600" dirty="0"/>
              <a:t>guide you always in faith, hope, and love.</a:t>
            </a:r>
          </a:p>
          <a:p>
            <a:pPr>
              <a:spcBef>
                <a:spcPts val="0"/>
              </a:spcBef>
              <a:buNone/>
            </a:pPr>
            <a:r>
              <a:rPr lang="en-US" sz="3600" b="1" dirty="0"/>
              <a:t>Amen.</a:t>
            </a:r>
            <a:endParaRPr lang="en-US" sz="3600"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27C94E-AD81-4CCD-BAA4-DEF809357B95}"/>
              </a:ext>
            </a:extLst>
          </p:cNvPr>
          <p:cNvSpPr txBox="1"/>
          <p:nvPr/>
        </p:nvSpPr>
        <p:spPr>
          <a:xfrm>
            <a:off x="228600" y="4221540"/>
            <a:ext cx="11753850" cy="1569660"/>
          </a:xfrm>
          <a:prstGeom prst="rect">
            <a:avLst/>
          </a:prstGeom>
          <a:noFill/>
        </p:spPr>
        <p:txBody>
          <a:bodyPr wrap="square" rtlCol="0">
            <a:spAutoFit/>
          </a:bodyPr>
          <a:lstStyle/>
          <a:p>
            <a:pPr marR="0">
              <a:spcBef>
                <a:spcPts val="0"/>
              </a:spcBef>
              <a:spcAft>
                <a:spcPts val="0"/>
              </a:spcAft>
              <a:tabLst>
                <a:tab pos="11371263" algn="r"/>
              </a:tabLst>
            </a:pPr>
            <a:r>
              <a:rPr lang="en-US" sz="4800" b="1" cap="all" dirty="0">
                <a:effectLst/>
                <a:latin typeface="Georgia" panose="02040502050405020303" pitchFamily="18" charset="0"/>
                <a:ea typeface="Times New Roman" panose="02020603050405020304" pitchFamily="18" charset="0"/>
              </a:rPr>
              <a:t>Sending Song:	 </a:t>
            </a:r>
          </a:p>
          <a:p>
            <a:pPr marR="0">
              <a:spcBef>
                <a:spcPts val="0"/>
              </a:spcBef>
              <a:spcAft>
                <a:spcPts val="0"/>
              </a:spcAft>
              <a:tabLst>
                <a:tab pos="11485563" algn="r"/>
              </a:tabLst>
            </a:pPr>
            <a:r>
              <a:rPr lang="en-US" sz="4800" b="1" cap="all" dirty="0">
                <a:latin typeface="Georgia" panose="02040502050405020303" pitchFamily="18" charset="0"/>
                <a:ea typeface="Times New Roman" panose="02020603050405020304" pitchFamily="18" charset="0"/>
                <a:cs typeface="Times New Roman" panose="02020603050405020304" pitchFamily="18" charset="0"/>
              </a:rPr>
              <a:t>	</a:t>
            </a:r>
            <a:r>
              <a:rPr lang="en-US" sz="4800" b="1" dirty="0">
                <a:effectLst/>
                <a:latin typeface="Georgia" panose="02040502050405020303" pitchFamily="18" charset="0"/>
                <a:ea typeface="Times New Roman" panose="02020603050405020304" pitchFamily="18" charset="0"/>
                <a:cs typeface="Times New Roman" panose="02020603050405020304" pitchFamily="18" charset="0"/>
              </a:rPr>
              <a:t>Rise Up, O Saints of God!</a:t>
            </a:r>
            <a:endParaRPr lang="en-US" sz="4800" b="1" dirty="0">
              <a:latin typeface="Georgia" panose="02040502050405020303" pitchFamily="18" charset="0"/>
            </a:endParaRPr>
          </a:p>
        </p:txBody>
      </p:sp>
      <p:pic>
        <p:nvPicPr>
          <p:cNvPr id="3" name="Picture 2">
            <a:extLst>
              <a:ext uri="{FF2B5EF4-FFF2-40B4-BE49-F238E27FC236}">
                <a16:creationId xmlns:a16="http://schemas.microsoft.com/office/drawing/2014/main" id="{91D47A13-2140-A6AC-E5DE-EC0C7CBEB54D}"/>
              </a:ext>
            </a:extLst>
          </p:cNvPr>
          <p:cNvPicPr>
            <a:picLocks noChangeAspect="1"/>
          </p:cNvPicPr>
          <p:nvPr/>
        </p:nvPicPr>
        <p:blipFill rotWithShape="1">
          <a:blip r:embed="rId2">
            <a:extLst>
              <a:ext uri="{28A0092B-C50C-407E-A947-70E740481C1C}">
                <a14:useLocalDpi xmlns:a14="http://schemas.microsoft.com/office/drawing/2010/main" val="0"/>
              </a:ext>
            </a:extLst>
          </a:blip>
          <a:srcRect l="1501" t="83653" r="1501" b="7895"/>
          <a:stretch/>
        </p:blipFill>
        <p:spPr>
          <a:xfrm>
            <a:off x="228600" y="5853139"/>
            <a:ext cx="11753850" cy="808919"/>
          </a:xfrm>
          <a:prstGeom prst="rect">
            <a:avLst/>
          </a:prstGeom>
        </p:spPr>
      </p:pic>
      <p:pic>
        <p:nvPicPr>
          <p:cNvPr id="5" name="Picture 4">
            <a:extLst>
              <a:ext uri="{FF2B5EF4-FFF2-40B4-BE49-F238E27FC236}">
                <a16:creationId xmlns:a16="http://schemas.microsoft.com/office/drawing/2014/main" id="{9917DE9F-541C-349E-66A2-FC2217A5432D}"/>
              </a:ext>
            </a:extLst>
          </p:cNvPr>
          <p:cNvPicPr>
            <a:picLocks noChangeAspect="1"/>
          </p:cNvPicPr>
          <p:nvPr/>
        </p:nvPicPr>
        <p:blipFill rotWithShape="1">
          <a:blip r:embed="rId3"/>
          <a:srcRect t="6875" b="8682"/>
          <a:stretch/>
        </p:blipFill>
        <p:spPr>
          <a:xfrm>
            <a:off x="6934200" y="834753"/>
            <a:ext cx="4267200" cy="3603413"/>
          </a:xfrm>
          <a:prstGeom prst="rect">
            <a:avLst/>
          </a:prstGeom>
        </p:spPr>
      </p:pic>
    </p:spTree>
    <p:extLst>
      <p:ext uri="{BB962C8B-B14F-4D97-AF65-F5344CB8AC3E}">
        <p14:creationId xmlns:p14="http://schemas.microsoft.com/office/powerpoint/2010/main" val="39759831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64A9AD-189B-68B6-D963-A1F3A62784BC}"/>
              </a:ext>
            </a:extLst>
          </p:cNvPr>
          <p:cNvPicPr>
            <a:picLocks noChangeAspect="1"/>
          </p:cNvPicPr>
          <p:nvPr/>
        </p:nvPicPr>
        <p:blipFill rotWithShape="1">
          <a:blip r:embed="rId2">
            <a:extLst>
              <a:ext uri="{28A0092B-C50C-407E-A947-70E740481C1C}">
                <a14:useLocalDpi xmlns:a14="http://schemas.microsoft.com/office/drawing/2010/main" val="0"/>
              </a:ext>
            </a:extLst>
          </a:blip>
          <a:srcRect l="1501" t="16667" r="1501" b="19932"/>
          <a:stretch/>
        </p:blipFill>
        <p:spPr>
          <a:xfrm>
            <a:off x="195617" y="609600"/>
            <a:ext cx="11767783" cy="6075317"/>
          </a:xfrm>
          <a:prstGeom prst="rect">
            <a:avLst/>
          </a:prstGeom>
        </p:spPr>
      </p:pic>
      <p:sp>
        <p:nvSpPr>
          <p:cNvPr id="7" name="Rectangle 6">
            <a:extLst>
              <a:ext uri="{FF2B5EF4-FFF2-40B4-BE49-F238E27FC236}">
                <a16:creationId xmlns:a16="http://schemas.microsoft.com/office/drawing/2014/main" id="{FE53BF9B-2E35-49AF-96C5-C47979FFC371}"/>
              </a:ext>
            </a:extLst>
          </p:cNvPr>
          <p:cNvSpPr/>
          <p:nvPr/>
        </p:nvSpPr>
        <p:spPr>
          <a:xfrm>
            <a:off x="685800" y="2209800"/>
            <a:ext cx="11125200" cy="12954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1D6C3E2-D711-4AA6-875F-A791161326DE}"/>
              </a:ext>
            </a:extLst>
          </p:cNvPr>
          <p:cNvSpPr/>
          <p:nvPr/>
        </p:nvSpPr>
        <p:spPr>
          <a:xfrm>
            <a:off x="838200" y="5410200"/>
            <a:ext cx="10972800" cy="12954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24311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64A9AD-189B-68B6-D963-A1F3A62784BC}"/>
              </a:ext>
            </a:extLst>
          </p:cNvPr>
          <p:cNvPicPr>
            <a:picLocks noChangeAspect="1"/>
          </p:cNvPicPr>
          <p:nvPr/>
        </p:nvPicPr>
        <p:blipFill rotWithShape="1">
          <a:blip r:embed="rId2">
            <a:extLst>
              <a:ext uri="{28A0092B-C50C-407E-A947-70E740481C1C}">
                <a14:useLocalDpi xmlns:a14="http://schemas.microsoft.com/office/drawing/2010/main" val="0"/>
              </a:ext>
            </a:extLst>
          </a:blip>
          <a:srcRect l="1501" t="16667" r="1501" b="19932"/>
          <a:stretch/>
        </p:blipFill>
        <p:spPr>
          <a:xfrm>
            <a:off x="195617" y="609600"/>
            <a:ext cx="11767783" cy="6075317"/>
          </a:xfrm>
          <a:prstGeom prst="rect">
            <a:avLst/>
          </a:prstGeom>
        </p:spPr>
      </p:pic>
      <p:sp>
        <p:nvSpPr>
          <p:cNvPr id="7" name="Rectangle 6">
            <a:extLst>
              <a:ext uri="{FF2B5EF4-FFF2-40B4-BE49-F238E27FC236}">
                <a16:creationId xmlns:a16="http://schemas.microsoft.com/office/drawing/2014/main" id="{FE53BF9B-2E35-49AF-96C5-C47979FFC371}"/>
              </a:ext>
            </a:extLst>
          </p:cNvPr>
          <p:cNvSpPr/>
          <p:nvPr/>
        </p:nvSpPr>
        <p:spPr>
          <a:xfrm>
            <a:off x="685800" y="2514600"/>
            <a:ext cx="11125200" cy="990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1D6C3E2-D711-4AA6-875F-A791161326DE}"/>
              </a:ext>
            </a:extLst>
          </p:cNvPr>
          <p:cNvSpPr/>
          <p:nvPr/>
        </p:nvSpPr>
        <p:spPr>
          <a:xfrm>
            <a:off x="838200" y="5714999"/>
            <a:ext cx="10972800" cy="96991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C12B276-8D7B-BB3D-C428-C875E22F147F}"/>
              </a:ext>
            </a:extLst>
          </p:cNvPr>
          <p:cNvSpPr/>
          <p:nvPr/>
        </p:nvSpPr>
        <p:spPr>
          <a:xfrm>
            <a:off x="609600" y="1905000"/>
            <a:ext cx="11125200" cy="3048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35121A9-6814-FAE9-4610-88F14F26F6EB}"/>
              </a:ext>
            </a:extLst>
          </p:cNvPr>
          <p:cNvSpPr/>
          <p:nvPr/>
        </p:nvSpPr>
        <p:spPr>
          <a:xfrm>
            <a:off x="685800" y="5105400"/>
            <a:ext cx="11125200" cy="3048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4099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7CB145-9C80-8DDF-208F-9F000878DBAE}"/>
              </a:ext>
            </a:extLst>
          </p:cNvPr>
          <p:cNvPicPr>
            <a:picLocks noChangeAspect="1"/>
          </p:cNvPicPr>
          <p:nvPr/>
        </p:nvPicPr>
        <p:blipFill rotWithShape="1">
          <a:blip r:embed="rId3">
            <a:extLst>
              <a:ext uri="{28A0092B-C50C-407E-A947-70E740481C1C}">
                <a14:useLocalDpi xmlns:a14="http://schemas.microsoft.com/office/drawing/2010/main" val="0"/>
              </a:ext>
            </a:extLst>
          </a:blip>
          <a:srcRect l="1947" t="16863" r="1674" b="30977"/>
          <a:stretch/>
        </p:blipFill>
        <p:spPr>
          <a:xfrm>
            <a:off x="228600" y="1371600"/>
            <a:ext cx="11734800" cy="5280160"/>
          </a:xfrm>
          <a:prstGeom prst="rect">
            <a:avLst/>
          </a:prstGeom>
        </p:spPr>
      </p:pic>
      <p:sp>
        <p:nvSpPr>
          <p:cNvPr id="6" name="Rectangle 5">
            <a:extLst>
              <a:ext uri="{FF2B5EF4-FFF2-40B4-BE49-F238E27FC236}">
                <a16:creationId xmlns:a16="http://schemas.microsoft.com/office/drawing/2014/main" id="{C9D9C4D6-9097-47A4-8D8E-DED20A5B0A60}"/>
              </a:ext>
            </a:extLst>
          </p:cNvPr>
          <p:cNvSpPr/>
          <p:nvPr/>
        </p:nvSpPr>
        <p:spPr>
          <a:xfrm>
            <a:off x="869373" y="5410200"/>
            <a:ext cx="11017827" cy="9144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BF7F74-18A7-4375-9C40-868B4949A922}"/>
              </a:ext>
            </a:extLst>
          </p:cNvPr>
          <p:cNvSpPr/>
          <p:nvPr/>
        </p:nvSpPr>
        <p:spPr>
          <a:xfrm>
            <a:off x="670213" y="2514600"/>
            <a:ext cx="11049000" cy="9144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52322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64A9AD-189B-68B6-D963-A1F3A62784BC}"/>
              </a:ext>
            </a:extLst>
          </p:cNvPr>
          <p:cNvPicPr>
            <a:picLocks noChangeAspect="1"/>
          </p:cNvPicPr>
          <p:nvPr/>
        </p:nvPicPr>
        <p:blipFill rotWithShape="1">
          <a:blip r:embed="rId2">
            <a:extLst>
              <a:ext uri="{28A0092B-C50C-407E-A947-70E740481C1C}">
                <a14:useLocalDpi xmlns:a14="http://schemas.microsoft.com/office/drawing/2010/main" val="0"/>
              </a:ext>
            </a:extLst>
          </a:blip>
          <a:srcRect l="1501" t="16667" r="1501" b="19932"/>
          <a:stretch/>
        </p:blipFill>
        <p:spPr>
          <a:xfrm>
            <a:off x="195617" y="609600"/>
            <a:ext cx="11767783" cy="6075317"/>
          </a:xfrm>
          <a:prstGeom prst="rect">
            <a:avLst/>
          </a:prstGeom>
        </p:spPr>
      </p:pic>
      <p:sp>
        <p:nvSpPr>
          <p:cNvPr id="7" name="Rectangle 6">
            <a:extLst>
              <a:ext uri="{FF2B5EF4-FFF2-40B4-BE49-F238E27FC236}">
                <a16:creationId xmlns:a16="http://schemas.microsoft.com/office/drawing/2014/main" id="{FE53BF9B-2E35-49AF-96C5-C47979FFC371}"/>
              </a:ext>
            </a:extLst>
          </p:cNvPr>
          <p:cNvSpPr/>
          <p:nvPr/>
        </p:nvSpPr>
        <p:spPr>
          <a:xfrm>
            <a:off x="685800" y="1905000"/>
            <a:ext cx="11125200" cy="609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1D6C3E2-D711-4AA6-875F-A791161326DE}"/>
              </a:ext>
            </a:extLst>
          </p:cNvPr>
          <p:cNvSpPr/>
          <p:nvPr/>
        </p:nvSpPr>
        <p:spPr>
          <a:xfrm>
            <a:off x="838200" y="6096000"/>
            <a:ext cx="10972800" cy="609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49D2B43-1BE6-00C7-625B-A20A1FA3FB59}"/>
              </a:ext>
            </a:extLst>
          </p:cNvPr>
          <p:cNvSpPr/>
          <p:nvPr/>
        </p:nvSpPr>
        <p:spPr>
          <a:xfrm>
            <a:off x="838200" y="2895600"/>
            <a:ext cx="11125200" cy="609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781029A-539B-B6E9-67BF-C5215C5D9780}"/>
              </a:ext>
            </a:extLst>
          </p:cNvPr>
          <p:cNvSpPr/>
          <p:nvPr/>
        </p:nvSpPr>
        <p:spPr>
          <a:xfrm>
            <a:off x="685800" y="5105400"/>
            <a:ext cx="11125200" cy="609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097384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64A9AD-189B-68B6-D963-A1F3A62784BC}"/>
              </a:ext>
            </a:extLst>
          </p:cNvPr>
          <p:cNvPicPr>
            <a:picLocks noChangeAspect="1"/>
          </p:cNvPicPr>
          <p:nvPr/>
        </p:nvPicPr>
        <p:blipFill rotWithShape="1">
          <a:blip r:embed="rId2">
            <a:extLst>
              <a:ext uri="{28A0092B-C50C-407E-A947-70E740481C1C}">
                <a14:useLocalDpi xmlns:a14="http://schemas.microsoft.com/office/drawing/2010/main" val="0"/>
              </a:ext>
            </a:extLst>
          </a:blip>
          <a:srcRect l="1501" t="16667" r="1501" b="19932"/>
          <a:stretch/>
        </p:blipFill>
        <p:spPr>
          <a:xfrm>
            <a:off x="195617" y="609600"/>
            <a:ext cx="11767783" cy="6075317"/>
          </a:xfrm>
          <a:prstGeom prst="rect">
            <a:avLst/>
          </a:prstGeom>
        </p:spPr>
      </p:pic>
      <p:sp>
        <p:nvSpPr>
          <p:cNvPr id="7" name="Rectangle 6">
            <a:extLst>
              <a:ext uri="{FF2B5EF4-FFF2-40B4-BE49-F238E27FC236}">
                <a16:creationId xmlns:a16="http://schemas.microsoft.com/office/drawing/2014/main" id="{FE53BF9B-2E35-49AF-96C5-C47979FFC371}"/>
              </a:ext>
            </a:extLst>
          </p:cNvPr>
          <p:cNvSpPr/>
          <p:nvPr/>
        </p:nvSpPr>
        <p:spPr>
          <a:xfrm>
            <a:off x="685800" y="3200400"/>
            <a:ext cx="11125200" cy="3048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1D6C3E2-D711-4AA6-875F-A791161326DE}"/>
              </a:ext>
            </a:extLst>
          </p:cNvPr>
          <p:cNvSpPr/>
          <p:nvPr/>
        </p:nvSpPr>
        <p:spPr>
          <a:xfrm>
            <a:off x="838200" y="5105400"/>
            <a:ext cx="10972800" cy="990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3DB3D18-335E-5E62-F5D6-AA37CC5D8377}"/>
              </a:ext>
            </a:extLst>
          </p:cNvPr>
          <p:cNvSpPr/>
          <p:nvPr/>
        </p:nvSpPr>
        <p:spPr>
          <a:xfrm>
            <a:off x="685800" y="1828800"/>
            <a:ext cx="10972800" cy="990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B6EF448-6F7C-6BAF-C74D-38FD6662B9A1}"/>
              </a:ext>
            </a:extLst>
          </p:cNvPr>
          <p:cNvSpPr/>
          <p:nvPr/>
        </p:nvSpPr>
        <p:spPr>
          <a:xfrm>
            <a:off x="762000" y="6400800"/>
            <a:ext cx="11125200" cy="3048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86429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64A9AD-189B-68B6-D963-A1F3A62784BC}"/>
              </a:ext>
            </a:extLst>
          </p:cNvPr>
          <p:cNvPicPr>
            <a:picLocks noChangeAspect="1"/>
          </p:cNvPicPr>
          <p:nvPr/>
        </p:nvPicPr>
        <p:blipFill rotWithShape="1">
          <a:blip r:embed="rId2">
            <a:extLst>
              <a:ext uri="{28A0092B-C50C-407E-A947-70E740481C1C}">
                <a14:useLocalDpi xmlns:a14="http://schemas.microsoft.com/office/drawing/2010/main" val="0"/>
              </a:ext>
            </a:extLst>
          </a:blip>
          <a:srcRect l="1501" t="16667" r="1501" b="19932"/>
          <a:stretch/>
        </p:blipFill>
        <p:spPr>
          <a:xfrm>
            <a:off x="195617" y="609600"/>
            <a:ext cx="11767783" cy="6075317"/>
          </a:xfrm>
          <a:prstGeom prst="rect">
            <a:avLst/>
          </a:prstGeom>
        </p:spPr>
      </p:pic>
      <p:sp>
        <p:nvSpPr>
          <p:cNvPr id="7" name="Rectangle 6">
            <a:extLst>
              <a:ext uri="{FF2B5EF4-FFF2-40B4-BE49-F238E27FC236}">
                <a16:creationId xmlns:a16="http://schemas.microsoft.com/office/drawing/2014/main" id="{FE53BF9B-2E35-49AF-96C5-C47979FFC371}"/>
              </a:ext>
            </a:extLst>
          </p:cNvPr>
          <p:cNvSpPr/>
          <p:nvPr/>
        </p:nvSpPr>
        <p:spPr>
          <a:xfrm>
            <a:off x="685800" y="1828800"/>
            <a:ext cx="11125200" cy="12954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1D6C3E2-D711-4AA6-875F-A791161326DE}"/>
              </a:ext>
            </a:extLst>
          </p:cNvPr>
          <p:cNvSpPr/>
          <p:nvPr/>
        </p:nvSpPr>
        <p:spPr>
          <a:xfrm>
            <a:off x="838200" y="5105400"/>
            <a:ext cx="10972800" cy="12954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22574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FD825A-EC85-45F5-9D29-8A9B8EF01854}"/>
              </a:ext>
            </a:extLst>
          </p:cNvPr>
          <p:cNvSpPr txBox="1"/>
          <p:nvPr/>
        </p:nvSpPr>
        <p:spPr>
          <a:xfrm>
            <a:off x="304800" y="252752"/>
            <a:ext cx="11582400" cy="2246769"/>
          </a:xfrm>
          <a:prstGeom prst="rect">
            <a:avLst/>
          </a:prstGeom>
          <a:noFill/>
        </p:spPr>
        <p:txBody>
          <a:bodyPr wrap="square">
            <a:spAutoFit/>
          </a:bodyPr>
          <a:lstStyle/>
          <a:p>
            <a:pPr eaLnBrk="1" fontAlgn="auto" hangingPunct="1">
              <a:spcBef>
                <a:spcPts val="0"/>
              </a:spcBef>
              <a:spcAft>
                <a:spcPts val="0"/>
              </a:spcAft>
              <a:defRPr/>
            </a:pPr>
            <a:r>
              <a:rPr lang="en-US" sz="4800" b="1" cap="all" dirty="0">
                <a:latin typeface="Georgia" panose="02040502050405020303" pitchFamily="18" charset="0"/>
              </a:rPr>
              <a:t>DISMISSAL</a:t>
            </a:r>
            <a:endParaRPr lang="en-US" sz="4800" dirty="0"/>
          </a:p>
          <a:p>
            <a:pPr>
              <a:defRPr/>
            </a:pPr>
            <a:endParaRPr lang="en-US" sz="2000" dirty="0"/>
          </a:p>
          <a:p>
            <a:r>
              <a:rPr lang="en-US" sz="3600" dirty="0"/>
              <a:t>Go in peace, with Christ beside you.</a:t>
            </a:r>
          </a:p>
          <a:p>
            <a:r>
              <a:rPr lang="en-US" sz="3600" b="1" dirty="0"/>
              <a:t>Thanks be to God.</a:t>
            </a:r>
            <a:endParaRPr lang="en-US" sz="3600" dirty="0"/>
          </a:p>
        </p:txBody>
      </p:sp>
      <p:pic>
        <p:nvPicPr>
          <p:cNvPr id="4" name="Picture 3">
            <a:extLst>
              <a:ext uri="{FF2B5EF4-FFF2-40B4-BE49-F238E27FC236}">
                <a16:creationId xmlns:a16="http://schemas.microsoft.com/office/drawing/2014/main" id="{311EE81F-CDFA-46CD-AA09-94D3F7C9BC90}"/>
              </a:ext>
            </a:extLst>
          </p:cNvPr>
          <p:cNvPicPr>
            <a:picLocks noChangeAspect="1"/>
          </p:cNvPicPr>
          <p:nvPr/>
        </p:nvPicPr>
        <p:blipFill>
          <a:blip r:embed="rId2"/>
          <a:stretch>
            <a:fillRect/>
          </a:stretch>
        </p:blipFill>
        <p:spPr>
          <a:xfrm>
            <a:off x="6934199" y="2168412"/>
            <a:ext cx="4422321" cy="4422321"/>
          </a:xfrm>
          <a:prstGeom prst="rect">
            <a:avLst/>
          </a:prstGeo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2C3CCA48-5DB6-4BCD-8B24-BA548753CE08}"/>
              </a:ext>
            </a:extLst>
          </p:cNvPr>
          <p:cNvSpPr txBox="1">
            <a:spLocks noChangeArrowheads="1"/>
          </p:cNvSpPr>
          <p:nvPr/>
        </p:nvSpPr>
        <p:spPr bwMode="auto">
          <a:xfrm>
            <a:off x="381000" y="1143000"/>
            <a:ext cx="66294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b="1" dirty="0">
                <a:latin typeface="Georgia" panose="02040502050405020303" pitchFamily="18" charset="0"/>
              </a:rPr>
              <a:t>Resurrection Lutheran Church</a:t>
            </a:r>
          </a:p>
          <a:p>
            <a:pPr algn="ctr" eaLnBrk="1" hangingPunct="1">
              <a:spcBef>
                <a:spcPct val="0"/>
              </a:spcBef>
              <a:buFontTx/>
              <a:buNone/>
            </a:pPr>
            <a:endParaRPr lang="en-US" altLang="en-US" sz="3600" dirty="0"/>
          </a:p>
          <a:p>
            <a:pPr algn="ctr" eaLnBrk="1" hangingPunct="1">
              <a:spcBef>
                <a:spcPct val="0"/>
              </a:spcBef>
              <a:buFontTx/>
              <a:buNone/>
            </a:pPr>
            <a:r>
              <a:rPr lang="en-US" altLang="en-US" sz="3600" dirty="0"/>
              <a:t>The Reverend </a:t>
            </a:r>
          </a:p>
          <a:p>
            <a:pPr algn="ctr" eaLnBrk="1" hangingPunct="1">
              <a:spcBef>
                <a:spcPct val="0"/>
              </a:spcBef>
              <a:buFontTx/>
              <a:buNone/>
            </a:pPr>
            <a:r>
              <a:rPr lang="en-US" altLang="en-US" sz="3600" dirty="0"/>
              <a:t>Karen Perkins, Pastor</a:t>
            </a:r>
          </a:p>
          <a:p>
            <a:pPr algn="ctr" eaLnBrk="1" hangingPunct="1">
              <a:spcBef>
                <a:spcPct val="0"/>
              </a:spcBef>
              <a:buFontTx/>
              <a:buNone/>
            </a:pPr>
            <a:endParaRPr lang="en-US" altLang="en-US" sz="2400" dirty="0"/>
          </a:p>
          <a:p>
            <a:pPr algn="ctr" eaLnBrk="1" hangingPunct="1">
              <a:spcBef>
                <a:spcPct val="0"/>
              </a:spcBef>
              <a:buFontTx/>
              <a:buNone/>
            </a:pPr>
            <a:r>
              <a:rPr lang="en-US" altLang="en-US" sz="3600" dirty="0"/>
              <a:t>People of Resurrection, Ministers of God</a:t>
            </a:r>
          </a:p>
        </p:txBody>
      </p:sp>
      <p:pic>
        <p:nvPicPr>
          <p:cNvPr id="2" name="Picture 1">
            <a:extLst>
              <a:ext uri="{FF2B5EF4-FFF2-40B4-BE49-F238E27FC236}">
                <a16:creationId xmlns:a16="http://schemas.microsoft.com/office/drawing/2014/main" id="{3F0A2784-075A-C600-2E7E-029CCBC97DF8}"/>
              </a:ext>
            </a:extLst>
          </p:cNvPr>
          <p:cNvPicPr>
            <a:picLocks noChangeAspect="1"/>
          </p:cNvPicPr>
          <p:nvPr/>
        </p:nvPicPr>
        <p:blipFill>
          <a:blip r:embed="rId3"/>
          <a:stretch>
            <a:fillRect/>
          </a:stretch>
        </p:blipFill>
        <p:spPr>
          <a:xfrm>
            <a:off x="7086600" y="1524000"/>
            <a:ext cx="4251781" cy="4251781"/>
          </a:xfrm>
          <a:prstGeom prst="rect">
            <a:avLst/>
          </a:prstGeom>
        </p:spPr>
      </p:pic>
    </p:spTree>
    <p:extLst>
      <p:ext uri="{BB962C8B-B14F-4D97-AF65-F5344CB8AC3E}">
        <p14:creationId xmlns:p14="http://schemas.microsoft.com/office/powerpoint/2010/main" val="1867706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7CB145-9C80-8DDF-208F-9F000878DBAE}"/>
              </a:ext>
            </a:extLst>
          </p:cNvPr>
          <p:cNvPicPr>
            <a:picLocks noChangeAspect="1"/>
          </p:cNvPicPr>
          <p:nvPr/>
        </p:nvPicPr>
        <p:blipFill rotWithShape="1">
          <a:blip r:embed="rId3">
            <a:extLst>
              <a:ext uri="{28A0092B-C50C-407E-A947-70E740481C1C}">
                <a14:useLocalDpi xmlns:a14="http://schemas.microsoft.com/office/drawing/2010/main" val="0"/>
              </a:ext>
            </a:extLst>
          </a:blip>
          <a:srcRect l="1947" t="70884" r="1674" b="5855"/>
          <a:stretch/>
        </p:blipFill>
        <p:spPr>
          <a:xfrm>
            <a:off x="228601" y="4267201"/>
            <a:ext cx="11772348" cy="2362200"/>
          </a:xfrm>
          <a:prstGeom prst="rect">
            <a:avLst/>
          </a:prstGeom>
        </p:spPr>
      </p:pic>
      <p:sp>
        <p:nvSpPr>
          <p:cNvPr id="6" name="Rectangle 5">
            <a:extLst>
              <a:ext uri="{FF2B5EF4-FFF2-40B4-BE49-F238E27FC236}">
                <a16:creationId xmlns:a16="http://schemas.microsoft.com/office/drawing/2014/main" id="{C9D9C4D6-9097-47A4-8D8E-DED20A5B0A60}"/>
              </a:ext>
            </a:extLst>
          </p:cNvPr>
          <p:cNvSpPr/>
          <p:nvPr/>
        </p:nvSpPr>
        <p:spPr>
          <a:xfrm>
            <a:off x="5928013" y="4275842"/>
            <a:ext cx="5791200" cy="17526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25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7CB145-9C80-8DDF-208F-9F000878DBAE}"/>
              </a:ext>
            </a:extLst>
          </p:cNvPr>
          <p:cNvPicPr>
            <a:picLocks noChangeAspect="1"/>
          </p:cNvPicPr>
          <p:nvPr/>
        </p:nvPicPr>
        <p:blipFill rotWithShape="1">
          <a:blip r:embed="rId3">
            <a:extLst>
              <a:ext uri="{28A0092B-C50C-407E-A947-70E740481C1C}">
                <a14:useLocalDpi xmlns:a14="http://schemas.microsoft.com/office/drawing/2010/main" val="0"/>
              </a:ext>
            </a:extLst>
          </a:blip>
          <a:srcRect l="1947" t="70884" r="1674" b="5855"/>
          <a:stretch/>
        </p:blipFill>
        <p:spPr>
          <a:xfrm>
            <a:off x="228601" y="4267201"/>
            <a:ext cx="11772348" cy="2362200"/>
          </a:xfrm>
          <a:prstGeom prst="rect">
            <a:avLst/>
          </a:prstGeom>
        </p:spPr>
      </p:pic>
      <p:sp>
        <p:nvSpPr>
          <p:cNvPr id="6" name="Rectangle 5">
            <a:extLst>
              <a:ext uri="{FF2B5EF4-FFF2-40B4-BE49-F238E27FC236}">
                <a16:creationId xmlns:a16="http://schemas.microsoft.com/office/drawing/2014/main" id="{C9D9C4D6-9097-47A4-8D8E-DED20A5B0A60}"/>
              </a:ext>
            </a:extLst>
          </p:cNvPr>
          <p:cNvSpPr/>
          <p:nvPr/>
        </p:nvSpPr>
        <p:spPr>
          <a:xfrm>
            <a:off x="323575" y="4191000"/>
            <a:ext cx="5791200" cy="17526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751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Box 3">
            <a:extLst>
              <a:ext uri="{FF2B5EF4-FFF2-40B4-BE49-F238E27FC236}">
                <a16:creationId xmlns:a16="http://schemas.microsoft.com/office/drawing/2014/main" id="{9D776A2B-7C0F-4551-A3AD-2FDE0DE21223}"/>
              </a:ext>
            </a:extLst>
          </p:cNvPr>
          <p:cNvSpPr txBox="1">
            <a:spLocks noChangeArrowheads="1"/>
          </p:cNvSpPr>
          <p:nvPr/>
        </p:nvSpPr>
        <p:spPr bwMode="auto">
          <a:xfrm>
            <a:off x="381000" y="304800"/>
            <a:ext cx="8763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b="1" dirty="0">
                <a:latin typeface="Georgia" panose="02040502050405020303" pitchFamily="18" charset="0"/>
              </a:rPr>
              <a:t>GREETING</a:t>
            </a:r>
            <a:endParaRPr lang="en-US" altLang="en-US" sz="4000" dirty="0">
              <a:latin typeface="Georgia" panose="02040502050405020303" pitchFamily="18" charset="0"/>
            </a:endParaRPr>
          </a:p>
          <a:p>
            <a:pPr eaLnBrk="1" hangingPunct="1">
              <a:spcBef>
                <a:spcPct val="0"/>
              </a:spcBef>
              <a:buFontTx/>
              <a:buNone/>
            </a:pPr>
            <a:r>
              <a:rPr lang="en-US" altLang="en-US" sz="3600" dirty="0"/>
              <a:t>The grace of our Lord Jesus Christ, </a:t>
            </a:r>
          </a:p>
          <a:p>
            <a:pPr marL="461963" eaLnBrk="1" hangingPunct="1">
              <a:spcBef>
                <a:spcPct val="0"/>
              </a:spcBef>
              <a:buNone/>
            </a:pPr>
            <a:r>
              <a:rPr lang="en-US" altLang="en-US" sz="3600" dirty="0"/>
              <a:t>the love of God, </a:t>
            </a:r>
          </a:p>
          <a:p>
            <a:pPr marL="461963" eaLnBrk="1" hangingPunct="1">
              <a:spcBef>
                <a:spcPct val="0"/>
              </a:spcBef>
              <a:buNone/>
            </a:pPr>
            <a:r>
              <a:rPr lang="en-US" altLang="en-US" sz="3600" dirty="0"/>
              <a:t>and the communion of the Holy Spirit </a:t>
            </a:r>
          </a:p>
          <a:p>
            <a:pPr marL="461963" eaLnBrk="1" hangingPunct="1">
              <a:spcBef>
                <a:spcPct val="0"/>
              </a:spcBef>
              <a:buNone/>
            </a:pPr>
            <a:r>
              <a:rPr lang="en-US" altLang="en-US" sz="3600" dirty="0"/>
              <a:t>be with you all.</a:t>
            </a:r>
          </a:p>
          <a:p>
            <a:pPr eaLnBrk="1" hangingPunct="1">
              <a:spcBef>
                <a:spcPct val="0"/>
              </a:spcBef>
              <a:buFontTx/>
              <a:buNone/>
            </a:pPr>
            <a:r>
              <a:rPr lang="en-US" altLang="en-US" sz="3600" b="1" dirty="0"/>
              <a:t>And also with you.</a:t>
            </a:r>
          </a:p>
        </p:txBody>
      </p:sp>
      <p:sp>
        <p:nvSpPr>
          <p:cNvPr id="4" name="TextBox 3">
            <a:extLst>
              <a:ext uri="{FF2B5EF4-FFF2-40B4-BE49-F238E27FC236}">
                <a16:creationId xmlns:a16="http://schemas.microsoft.com/office/drawing/2014/main" id="{E107E7B8-F171-4C51-A161-F94CCF1EF1CA}"/>
              </a:ext>
            </a:extLst>
          </p:cNvPr>
          <p:cNvSpPr txBox="1"/>
          <p:nvPr/>
        </p:nvSpPr>
        <p:spPr>
          <a:xfrm>
            <a:off x="228600" y="5722203"/>
            <a:ext cx="11734800" cy="830997"/>
          </a:xfrm>
          <a:prstGeom prst="rect">
            <a:avLst/>
          </a:prstGeom>
          <a:noFill/>
        </p:spPr>
        <p:txBody>
          <a:bodyPr wrap="square">
            <a:spAutoFit/>
          </a:body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Kyrie</a:t>
            </a:r>
            <a:r>
              <a:rPr lang="en-US" sz="4800" cap="all" dirty="0">
                <a:effectLst/>
                <a:latin typeface="Georgia" panose="02040502050405020303" pitchFamily="18" charset="0"/>
                <a:ea typeface="Times New Roman" panose="02020603050405020304" pitchFamily="18" charset="0"/>
              </a:rPr>
              <a:t> </a:t>
            </a:r>
            <a:r>
              <a:rPr lang="en-US" sz="4800" i="1" dirty="0">
                <a:effectLst/>
                <a:latin typeface="Times New Roman" panose="02020603050405020304" pitchFamily="18" charset="0"/>
                <a:ea typeface="Times New Roman" panose="02020603050405020304" pitchFamily="18" charset="0"/>
              </a:rPr>
              <a:t>(Ghana)</a:t>
            </a:r>
            <a:r>
              <a:rPr lang="en-US" sz="4800" b="1" cap="all" dirty="0">
                <a:latin typeface="Georgia" panose="02040502050405020303" pitchFamily="18" charset="0"/>
                <a:ea typeface="Times New Roman" panose="02020603050405020304" pitchFamily="18" charset="0"/>
              </a:rPr>
              <a:t>	</a:t>
            </a:r>
            <a:endParaRPr lang="en-US" sz="48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40B45117-522C-42E6-98E7-2A32882C7A17}"/>
              </a:ext>
            </a:extLst>
          </p:cNvPr>
          <p:cNvPicPr>
            <a:picLocks noChangeAspect="1"/>
          </p:cNvPicPr>
          <p:nvPr/>
        </p:nvPicPr>
        <p:blipFill>
          <a:blip r:embed="rId2"/>
          <a:stretch>
            <a:fillRect/>
          </a:stretch>
        </p:blipFill>
        <p:spPr>
          <a:xfrm>
            <a:off x="7086600" y="2867025"/>
            <a:ext cx="3686175" cy="36861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87DBB9C1-2D67-477F-A6E5-3945B914D1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72" t="14970" r="1553" b="7922"/>
          <a:stretch/>
        </p:blipFill>
        <p:spPr bwMode="auto">
          <a:xfrm>
            <a:off x="201804" y="263956"/>
            <a:ext cx="11786517" cy="6441644"/>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70F826FB-6706-446D-B97C-9B75E3F9726B}"/>
              </a:ext>
            </a:extLst>
          </p:cNvPr>
          <p:cNvPicPr>
            <a:picLocks noChangeAspect="1"/>
          </p:cNvPicPr>
          <p:nvPr/>
        </p:nvPicPr>
        <p:blipFill>
          <a:blip r:embed="rId3">
            <a:alphaModFix/>
          </a:blip>
          <a:stretch>
            <a:fillRect/>
          </a:stretch>
        </p:blipFill>
        <p:spPr>
          <a:xfrm>
            <a:off x="495300" y="2590800"/>
            <a:ext cx="11201400" cy="304800"/>
          </a:xfrm>
          <a:prstGeom prst="rect">
            <a:avLst/>
          </a:prstGeom>
          <a:solidFill>
            <a:schemeClr val="bg2">
              <a:alpha val="50163"/>
            </a:schemeClr>
          </a:solidFill>
        </p:spPr>
      </p:pic>
      <p:pic>
        <p:nvPicPr>
          <p:cNvPr id="8" name="Picture 7">
            <a:extLst>
              <a:ext uri="{FF2B5EF4-FFF2-40B4-BE49-F238E27FC236}">
                <a16:creationId xmlns:a16="http://schemas.microsoft.com/office/drawing/2014/main" id="{6308CF70-C4AF-4078-8DB2-7CB87D289B2F}"/>
              </a:ext>
            </a:extLst>
          </p:cNvPr>
          <p:cNvPicPr>
            <a:picLocks noChangeAspect="1"/>
          </p:cNvPicPr>
          <p:nvPr/>
        </p:nvPicPr>
        <p:blipFill>
          <a:blip r:embed="rId3"/>
          <a:stretch>
            <a:fillRect/>
          </a:stretch>
        </p:blipFill>
        <p:spPr>
          <a:xfrm>
            <a:off x="494362" y="1584158"/>
            <a:ext cx="11201400" cy="549442"/>
          </a:xfrm>
          <a:prstGeom prst="rect">
            <a:avLst/>
          </a:prstGeom>
          <a:solidFill>
            <a:schemeClr val="bg2">
              <a:alpha val="49725"/>
            </a:schemeClr>
          </a:solidFill>
        </p:spPr>
      </p:pic>
      <p:pic>
        <p:nvPicPr>
          <p:cNvPr id="9" name="Picture 8">
            <a:extLst>
              <a:ext uri="{FF2B5EF4-FFF2-40B4-BE49-F238E27FC236}">
                <a16:creationId xmlns:a16="http://schemas.microsoft.com/office/drawing/2014/main" id="{1A18963A-FA2B-4629-B6CD-454C90B072A0}"/>
              </a:ext>
            </a:extLst>
          </p:cNvPr>
          <p:cNvPicPr>
            <a:picLocks noChangeAspect="1"/>
          </p:cNvPicPr>
          <p:nvPr/>
        </p:nvPicPr>
        <p:blipFill>
          <a:blip r:embed="rId3"/>
          <a:stretch>
            <a:fillRect/>
          </a:stretch>
        </p:blipFill>
        <p:spPr>
          <a:xfrm>
            <a:off x="990600" y="4460444"/>
            <a:ext cx="11201400" cy="549442"/>
          </a:xfrm>
          <a:prstGeom prst="rect">
            <a:avLst/>
          </a:prstGeom>
          <a:solidFill>
            <a:schemeClr val="bg2">
              <a:alpha val="50000"/>
            </a:schemeClr>
          </a:solidFill>
        </p:spPr>
      </p:pic>
      <p:pic>
        <p:nvPicPr>
          <p:cNvPr id="10" name="Picture 9">
            <a:extLst>
              <a:ext uri="{FF2B5EF4-FFF2-40B4-BE49-F238E27FC236}">
                <a16:creationId xmlns:a16="http://schemas.microsoft.com/office/drawing/2014/main" id="{3ECFD214-44B8-4732-B11B-C7175E449880}"/>
              </a:ext>
            </a:extLst>
          </p:cNvPr>
          <p:cNvPicPr>
            <a:picLocks noChangeAspect="1"/>
          </p:cNvPicPr>
          <p:nvPr/>
        </p:nvPicPr>
        <p:blipFill>
          <a:blip r:embed="rId3"/>
          <a:stretch>
            <a:fillRect/>
          </a:stretch>
        </p:blipFill>
        <p:spPr>
          <a:xfrm>
            <a:off x="466288" y="5451044"/>
            <a:ext cx="11201400" cy="304800"/>
          </a:xfrm>
          <a:prstGeom prst="rect">
            <a:avLst/>
          </a:prstGeom>
          <a:solidFill>
            <a:schemeClr val="bg2">
              <a:alpha val="50000"/>
            </a:schemeClr>
          </a:solidFill>
        </p:spPr>
      </p:pic>
    </p:spTree>
    <p:extLst>
      <p:ext uri="{BB962C8B-B14F-4D97-AF65-F5344CB8AC3E}">
        <p14:creationId xmlns:p14="http://schemas.microsoft.com/office/powerpoint/2010/main" val="1678613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87DBB9C1-2D67-477F-A6E5-3945B914D1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72" t="14970" r="1553" b="7922"/>
          <a:stretch/>
        </p:blipFill>
        <p:spPr bwMode="auto">
          <a:xfrm>
            <a:off x="201804" y="263956"/>
            <a:ext cx="11786517" cy="6441644"/>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70F826FB-6706-446D-B97C-9B75E3F9726B}"/>
              </a:ext>
            </a:extLst>
          </p:cNvPr>
          <p:cNvPicPr>
            <a:picLocks noChangeAspect="1"/>
          </p:cNvPicPr>
          <p:nvPr/>
        </p:nvPicPr>
        <p:blipFill>
          <a:blip r:embed="rId3"/>
          <a:stretch>
            <a:fillRect/>
          </a:stretch>
        </p:blipFill>
        <p:spPr>
          <a:xfrm>
            <a:off x="609600" y="1524000"/>
            <a:ext cx="11201400" cy="990600"/>
          </a:xfrm>
          <a:prstGeom prst="rect">
            <a:avLst/>
          </a:prstGeom>
          <a:solidFill>
            <a:schemeClr val="bg2">
              <a:alpha val="49653"/>
            </a:schemeClr>
          </a:solidFill>
        </p:spPr>
      </p:pic>
      <p:pic>
        <p:nvPicPr>
          <p:cNvPr id="6" name="Picture 5">
            <a:extLst>
              <a:ext uri="{FF2B5EF4-FFF2-40B4-BE49-F238E27FC236}">
                <a16:creationId xmlns:a16="http://schemas.microsoft.com/office/drawing/2014/main" id="{0003C05B-81ED-47C1-8FD9-C3B9EC072974}"/>
              </a:ext>
            </a:extLst>
          </p:cNvPr>
          <p:cNvPicPr>
            <a:picLocks noChangeAspect="1"/>
          </p:cNvPicPr>
          <p:nvPr/>
        </p:nvPicPr>
        <p:blipFill>
          <a:blip r:embed="rId3"/>
          <a:stretch>
            <a:fillRect/>
          </a:stretch>
        </p:blipFill>
        <p:spPr>
          <a:xfrm>
            <a:off x="609600" y="4495800"/>
            <a:ext cx="11201400" cy="990600"/>
          </a:xfrm>
          <a:prstGeom prst="rect">
            <a:avLst/>
          </a:prstGeom>
          <a:solidFill>
            <a:schemeClr val="bg2">
              <a:alpha val="49960"/>
            </a:schemeClr>
          </a:solidFill>
        </p:spPr>
      </p:pic>
    </p:spTree>
    <p:extLst>
      <p:ext uri="{BB962C8B-B14F-4D97-AF65-F5344CB8AC3E}">
        <p14:creationId xmlns:p14="http://schemas.microsoft.com/office/powerpoint/2010/main" val="727601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87DBB9C1-2D67-477F-A6E5-3945B914D1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72" t="14970" r="1553" b="7922"/>
          <a:stretch/>
        </p:blipFill>
        <p:spPr bwMode="auto">
          <a:xfrm>
            <a:off x="201804" y="263956"/>
            <a:ext cx="11786517" cy="6441644"/>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70F826FB-6706-446D-B97C-9B75E3F9726B}"/>
              </a:ext>
            </a:extLst>
          </p:cNvPr>
          <p:cNvPicPr>
            <a:picLocks noChangeAspect="1"/>
          </p:cNvPicPr>
          <p:nvPr/>
        </p:nvPicPr>
        <p:blipFill>
          <a:blip r:embed="rId3">
            <a:alphaModFix/>
          </a:blip>
          <a:stretch>
            <a:fillRect/>
          </a:stretch>
        </p:blipFill>
        <p:spPr>
          <a:xfrm>
            <a:off x="495300" y="2590800"/>
            <a:ext cx="11201400" cy="304800"/>
          </a:xfrm>
          <a:prstGeom prst="rect">
            <a:avLst/>
          </a:prstGeom>
          <a:solidFill>
            <a:schemeClr val="bg2">
              <a:alpha val="50335"/>
            </a:schemeClr>
          </a:solidFill>
        </p:spPr>
      </p:pic>
      <p:pic>
        <p:nvPicPr>
          <p:cNvPr id="8" name="Picture 7">
            <a:extLst>
              <a:ext uri="{FF2B5EF4-FFF2-40B4-BE49-F238E27FC236}">
                <a16:creationId xmlns:a16="http://schemas.microsoft.com/office/drawing/2014/main" id="{6308CF70-C4AF-4078-8DB2-7CB87D289B2F}"/>
              </a:ext>
            </a:extLst>
          </p:cNvPr>
          <p:cNvPicPr>
            <a:picLocks noChangeAspect="1"/>
          </p:cNvPicPr>
          <p:nvPr/>
        </p:nvPicPr>
        <p:blipFill>
          <a:blip r:embed="rId3"/>
          <a:stretch>
            <a:fillRect/>
          </a:stretch>
        </p:blipFill>
        <p:spPr>
          <a:xfrm>
            <a:off x="494362" y="1584158"/>
            <a:ext cx="11201400" cy="549442"/>
          </a:xfrm>
          <a:prstGeom prst="rect">
            <a:avLst/>
          </a:prstGeom>
          <a:solidFill>
            <a:schemeClr val="bg2">
              <a:alpha val="49737"/>
            </a:schemeClr>
          </a:solidFill>
        </p:spPr>
      </p:pic>
      <p:pic>
        <p:nvPicPr>
          <p:cNvPr id="9" name="Picture 8">
            <a:extLst>
              <a:ext uri="{FF2B5EF4-FFF2-40B4-BE49-F238E27FC236}">
                <a16:creationId xmlns:a16="http://schemas.microsoft.com/office/drawing/2014/main" id="{1A18963A-FA2B-4629-B6CD-454C90B072A0}"/>
              </a:ext>
            </a:extLst>
          </p:cNvPr>
          <p:cNvPicPr>
            <a:picLocks noChangeAspect="1"/>
          </p:cNvPicPr>
          <p:nvPr/>
        </p:nvPicPr>
        <p:blipFill>
          <a:blip r:embed="rId3"/>
          <a:stretch>
            <a:fillRect/>
          </a:stretch>
        </p:blipFill>
        <p:spPr>
          <a:xfrm>
            <a:off x="990600" y="4460444"/>
            <a:ext cx="11201400" cy="549442"/>
          </a:xfrm>
          <a:prstGeom prst="rect">
            <a:avLst/>
          </a:prstGeom>
          <a:solidFill>
            <a:schemeClr val="bg2">
              <a:alpha val="49673"/>
            </a:schemeClr>
          </a:solidFill>
        </p:spPr>
      </p:pic>
      <p:pic>
        <p:nvPicPr>
          <p:cNvPr id="10" name="Picture 9">
            <a:extLst>
              <a:ext uri="{FF2B5EF4-FFF2-40B4-BE49-F238E27FC236}">
                <a16:creationId xmlns:a16="http://schemas.microsoft.com/office/drawing/2014/main" id="{3ECFD214-44B8-4732-B11B-C7175E449880}"/>
              </a:ext>
            </a:extLst>
          </p:cNvPr>
          <p:cNvPicPr>
            <a:picLocks noChangeAspect="1"/>
          </p:cNvPicPr>
          <p:nvPr/>
        </p:nvPicPr>
        <p:blipFill>
          <a:blip r:embed="rId3"/>
          <a:stretch>
            <a:fillRect/>
          </a:stretch>
        </p:blipFill>
        <p:spPr>
          <a:xfrm>
            <a:off x="466288" y="5451044"/>
            <a:ext cx="11201400" cy="304800"/>
          </a:xfrm>
          <a:prstGeom prst="rect">
            <a:avLst/>
          </a:prstGeom>
          <a:solidFill>
            <a:schemeClr val="bg2">
              <a:alpha val="49936"/>
            </a:schemeClr>
          </a:solidFill>
        </p:spPr>
      </p:pic>
    </p:spTree>
    <p:extLst>
      <p:ext uri="{BB962C8B-B14F-4D97-AF65-F5344CB8AC3E}">
        <p14:creationId xmlns:p14="http://schemas.microsoft.com/office/powerpoint/2010/main" val="2266551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6C7D24-BF7F-4D0E-B2CA-8F7B6DF159AE}"/>
              </a:ext>
            </a:extLst>
          </p:cNvPr>
          <p:cNvPicPr>
            <a:picLocks noChangeAspect="1"/>
          </p:cNvPicPr>
          <p:nvPr/>
        </p:nvPicPr>
        <p:blipFill rotWithShape="1">
          <a:blip r:embed="rId2"/>
          <a:srcRect l="2105" r="2105" b="75899"/>
          <a:stretch/>
        </p:blipFill>
        <p:spPr>
          <a:xfrm>
            <a:off x="184884" y="2514600"/>
            <a:ext cx="11778516" cy="4066218"/>
          </a:xfrm>
          <a:prstGeom prst="rect">
            <a:avLst/>
          </a:prstGeom>
        </p:spPr>
      </p:pic>
      <p:pic>
        <p:nvPicPr>
          <p:cNvPr id="5" name="Picture 4">
            <a:extLst>
              <a:ext uri="{FF2B5EF4-FFF2-40B4-BE49-F238E27FC236}">
                <a16:creationId xmlns:a16="http://schemas.microsoft.com/office/drawing/2014/main" id="{70F826FB-6706-446D-B97C-9B75E3F9726B}"/>
              </a:ext>
            </a:extLst>
          </p:cNvPr>
          <p:cNvPicPr>
            <a:picLocks noChangeAspect="1"/>
          </p:cNvPicPr>
          <p:nvPr/>
        </p:nvPicPr>
        <p:blipFill>
          <a:blip r:embed="rId3"/>
          <a:stretch>
            <a:fillRect/>
          </a:stretch>
        </p:blipFill>
        <p:spPr>
          <a:xfrm>
            <a:off x="495300" y="1856508"/>
            <a:ext cx="11201400" cy="1039092"/>
          </a:xfrm>
          <a:prstGeom prst="rect">
            <a:avLst/>
          </a:prstGeom>
        </p:spPr>
      </p:pic>
      <p:pic>
        <p:nvPicPr>
          <p:cNvPr id="6" name="Picture 5">
            <a:extLst>
              <a:ext uri="{FF2B5EF4-FFF2-40B4-BE49-F238E27FC236}">
                <a16:creationId xmlns:a16="http://schemas.microsoft.com/office/drawing/2014/main" id="{0003C05B-81ED-47C1-8FD9-C3B9EC072974}"/>
              </a:ext>
            </a:extLst>
          </p:cNvPr>
          <p:cNvPicPr>
            <a:picLocks noChangeAspect="1"/>
          </p:cNvPicPr>
          <p:nvPr/>
        </p:nvPicPr>
        <p:blipFill>
          <a:blip r:embed="rId3"/>
          <a:stretch>
            <a:fillRect/>
          </a:stretch>
        </p:blipFill>
        <p:spPr>
          <a:xfrm>
            <a:off x="495300" y="4521433"/>
            <a:ext cx="11201400" cy="660167"/>
          </a:xfrm>
          <a:prstGeom prst="rect">
            <a:avLst/>
          </a:prstGeom>
        </p:spPr>
      </p:pic>
      <p:sp>
        <p:nvSpPr>
          <p:cNvPr id="8" name="TextBox 7">
            <a:extLst>
              <a:ext uri="{FF2B5EF4-FFF2-40B4-BE49-F238E27FC236}">
                <a16:creationId xmlns:a16="http://schemas.microsoft.com/office/drawing/2014/main" id="{2DF146BE-AD61-43B6-98D3-47362E0212E5}"/>
              </a:ext>
            </a:extLst>
          </p:cNvPr>
          <p:cNvSpPr txBox="1"/>
          <p:nvPr/>
        </p:nvSpPr>
        <p:spPr>
          <a:xfrm>
            <a:off x="228600" y="1302603"/>
            <a:ext cx="11734800" cy="830997"/>
          </a:xfrm>
          <a:prstGeom prst="rect">
            <a:avLst/>
          </a:prstGeom>
          <a:noFill/>
        </p:spPr>
        <p:txBody>
          <a:bodyPr wrap="square">
            <a:spAutoFit/>
          </a:body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Hymn of Praise</a:t>
            </a:r>
            <a:r>
              <a:rPr lang="en-US" sz="4800" i="1" dirty="0">
                <a:effectLst/>
                <a:latin typeface="Times New Roman" panose="02020603050405020304" pitchFamily="18" charset="0"/>
                <a:ea typeface="Times New Roman" panose="02020603050405020304" pitchFamily="18" charset="0"/>
              </a:rPr>
              <a:t> (Great Britain)</a:t>
            </a:r>
            <a:endParaRPr lang="en-US" sz="4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32763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39714A-7A41-43F6-8509-516D83BD7242}"/>
              </a:ext>
            </a:extLst>
          </p:cNvPr>
          <p:cNvPicPr>
            <a:picLocks noChangeAspect="1"/>
          </p:cNvPicPr>
          <p:nvPr/>
        </p:nvPicPr>
        <p:blipFill rotWithShape="1">
          <a:blip r:embed="rId2"/>
          <a:srcRect l="2105" t="25227" r="2105" b="50001"/>
          <a:stretch/>
        </p:blipFill>
        <p:spPr>
          <a:xfrm>
            <a:off x="228602" y="2514599"/>
            <a:ext cx="11810998" cy="4191001"/>
          </a:xfrm>
          <a:prstGeom prst="rect">
            <a:avLst/>
          </a:prstGeom>
        </p:spPr>
      </p:pic>
      <p:pic>
        <p:nvPicPr>
          <p:cNvPr id="5" name="Picture 4">
            <a:extLst>
              <a:ext uri="{FF2B5EF4-FFF2-40B4-BE49-F238E27FC236}">
                <a16:creationId xmlns:a16="http://schemas.microsoft.com/office/drawing/2014/main" id="{70F826FB-6706-446D-B97C-9B75E3F9726B}"/>
              </a:ext>
            </a:extLst>
          </p:cNvPr>
          <p:cNvPicPr>
            <a:picLocks noChangeAspect="1"/>
          </p:cNvPicPr>
          <p:nvPr/>
        </p:nvPicPr>
        <p:blipFill>
          <a:blip r:embed="rId3"/>
          <a:stretch>
            <a:fillRect/>
          </a:stretch>
        </p:blipFill>
        <p:spPr>
          <a:xfrm>
            <a:off x="495300" y="1856508"/>
            <a:ext cx="11201400" cy="1039092"/>
          </a:xfrm>
          <a:prstGeom prst="rect">
            <a:avLst/>
          </a:prstGeom>
        </p:spPr>
      </p:pic>
      <p:pic>
        <p:nvPicPr>
          <p:cNvPr id="6" name="Picture 5">
            <a:extLst>
              <a:ext uri="{FF2B5EF4-FFF2-40B4-BE49-F238E27FC236}">
                <a16:creationId xmlns:a16="http://schemas.microsoft.com/office/drawing/2014/main" id="{0003C05B-81ED-47C1-8FD9-C3B9EC072974}"/>
              </a:ext>
            </a:extLst>
          </p:cNvPr>
          <p:cNvPicPr>
            <a:picLocks noChangeAspect="1"/>
          </p:cNvPicPr>
          <p:nvPr/>
        </p:nvPicPr>
        <p:blipFill>
          <a:blip r:embed="rId3">
            <a:alphaModFix/>
          </a:blip>
          <a:stretch>
            <a:fillRect/>
          </a:stretch>
        </p:blipFill>
        <p:spPr>
          <a:xfrm>
            <a:off x="533401" y="4419600"/>
            <a:ext cx="11201400" cy="914400"/>
          </a:xfrm>
          <a:prstGeom prst="rect">
            <a:avLst/>
          </a:prstGeom>
        </p:spPr>
      </p:pic>
    </p:spTree>
    <p:extLst>
      <p:ext uri="{BB962C8B-B14F-4D97-AF65-F5344CB8AC3E}">
        <p14:creationId xmlns:p14="http://schemas.microsoft.com/office/powerpoint/2010/main" val="811529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
            <a:extLst>
              <a:ext uri="{FF2B5EF4-FFF2-40B4-BE49-F238E27FC236}">
                <a16:creationId xmlns:a16="http://schemas.microsoft.com/office/drawing/2014/main" id="{85C4E03F-C390-4639-8935-C9AF66024813}"/>
              </a:ext>
            </a:extLst>
          </p:cNvPr>
          <p:cNvSpPr txBox="1">
            <a:spLocks noChangeArrowheads="1"/>
          </p:cNvSpPr>
          <p:nvPr/>
        </p:nvSpPr>
        <p:spPr bwMode="auto">
          <a:xfrm>
            <a:off x="209550" y="1905000"/>
            <a:ext cx="11830050" cy="4708981"/>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Introduction to the day</a:t>
            </a:r>
          </a:p>
          <a:p>
            <a:pPr marL="0" marR="0">
              <a:spcBef>
                <a:spcPts val="0"/>
              </a:spcBef>
              <a:spcAft>
                <a:spcPts val="0"/>
              </a:spcAft>
            </a:pPr>
            <a:endParaRPr lang="en-US" sz="3600" i="1"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i="1" dirty="0">
                <a:effectLst/>
                <a:latin typeface="Times New Roman" panose="02020603050405020304" pitchFamily="18" charset="0"/>
                <a:ea typeface="Times New Roman" panose="02020603050405020304" pitchFamily="18" charset="0"/>
              </a:rPr>
              <a:t>As we are invited today to consider what it means to be managers (rather than owners) of all that we have, it is crucial to recognize that we are bought with a price. “Christ Jesus, himself human, . . . gave himself a ransom for all.” Apart from the generosity of God we have nothing—we are nothing. By God’s gracious favor we have everything we need.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39714A-7A41-43F6-8509-516D83BD7242}"/>
              </a:ext>
            </a:extLst>
          </p:cNvPr>
          <p:cNvPicPr>
            <a:picLocks noChangeAspect="1"/>
          </p:cNvPicPr>
          <p:nvPr/>
        </p:nvPicPr>
        <p:blipFill rotWithShape="1">
          <a:blip r:embed="rId2"/>
          <a:srcRect l="2105" t="50000" r="2105" b="25655"/>
          <a:stretch/>
        </p:blipFill>
        <p:spPr>
          <a:xfrm>
            <a:off x="228601" y="2537233"/>
            <a:ext cx="11734800" cy="4092167"/>
          </a:xfrm>
          <a:prstGeom prst="rect">
            <a:avLst/>
          </a:prstGeom>
        </p:spPr>
      </p:pic>
      <p:pic>
        <p:nvPicPr>
          <p:cNvPr id="5" name="Picture 4">
            <a:extLst>
              <a:ext uri="{FF2B5EF4-FFF2-40B4-BE49-F238E27FC236}">
                <a16:creationId xmlns:a16="http://schemas.microsoft.com/office/drawing/2014/main" id="{70F826FB-6706-446D-B97C-9B75E3F9726B}"/>
              </a:ext>
            </a:extLst>
          </p:cNvPr>
          <p:cNvPicPr>
            <a:picLocks noChangeAspect="1"/>
          </p:cNvPicPr>
          <p:nvPr/>
        </p:nvPicPr>
        <p:blipFill>
          <a:blip r:embed="rId3"/>
          <a:stretch>
            <a:fillRect/>
          </a:stretch>
        </p:blipFill>
        <p:spPr>
          <a:xfrm>
            <a:off x="495300" y="1856508"/>
            <a:ext cx="11201400" cy="1039092"/>
          </a:xfrm>
          <a:prstGeom prst="rect">
            <a:avLst/>
          </a:prstGeom>
        </p:spPr>
      </p:pic>
      <p:pic>
        <p:nvPicPr>
          <p:cNvPr id="6" name="Picture 5">
            <a:extLst>
              <a:ext uri="{FF2B5EF4-FFF2-40B4-BE49-F238E27FC236}">
                <a16:creationId xmlns:a16="http://schemas.microsoft.com/office/drawing/2014/main" id="{0003C05B-81ED-47C1-8FD9-C3B9EC072974}"/>
              </a:ext>
            </a:extLst>
          </p:cNvPr>
          <p:cNvPicPr>
            <a:picLocks noChangeAspect="1"/>
          </p:cNvPicPr>
          <p:nvPr/>
        </p:nvPicPr>
        <p:blipFill>
          <a:blip r:embed="rId3"/>
          <a:stretch>
            <a:fillRect/>
          </a:stretch>
        </p:blipFill>
        <p:spPr>
          <a:xfrm>
            <a:off x="495300" y="4419600"/>
            <a:ext cx="11201400" cy="914400"/>
          </a:xfrm>
          <a:prstGeom prst="rect">
            <a:avLst/>
          </a:prstGeom>
        </p:spPr>
      </p:pic>
    </p:spTree>
    <p:extLst>
      <p:ext uri="{BB962C8B-B14F-4D97-AF65-F5344CB8AC3E}">
        <p14:creationId xmlns:p14="http://schemas.microsoft.com/office/powerpoint/2010/main" val="1214446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39714A-7A41-43F6-8509-516D83BD7242}"/>
              </a:ext>
            </a:extLst>
          </p:cNvPr>
          <p:cNvPicPr>
            <a:picLocks noChangeAspect="1"/>
          </p:cNvPicPr>
          <p:nvPr/>
        </p:nvPicPr>
        <p:blipFill rotWithShape="1">
          <a:blip r:embed="rId2"/>
          <a:srcRect l="2105" t="74947" r="2105" b="1581"/>
          <a:stretch/>
        </p:blipFill>
        <p:spPr>
          <a:xfrm>
            <a:off x="228600" y="2514600"/>
            <a:ext cx="11785595" cy="3962400"/>
          </a:xfrm>
          <a:prstGeom prst="rect">
            <a:avLst/>
          </a:prstGeom>
        </p:spPr>
      </p:pic>
      <p:pic>
        <p:nvPicPr>
          <p:cNvPr id="5" name="Picture 4">
            <a:extLst>
              <a:ext uri="{FF2B5EF4-FFF2-40B4-BE49-F238E27FC236}">
                <a16:creationId xmlns:a16="http://schemas.microsoft.com/office/drawing/2014/main" id="{70F826FB-6706-446D-B97C-9B75E3F9726B}"/>
              </a:ext>
            </a:extLst>
          </p:cNvPr>
          <p:cNvPicPr>
            <a:picLocks noChangeAspect="1"/>
          </p:cNvPicPr>
          <p:nvPr/>
        </p:nvPicPr>
        <p:blipFill>
          <a:blip r:embed="rId3"/>
          <a:stretch>
            <a:fillRect/>
          </a:stretch>
        </p:blipFill>
        <p:spPr>
          <a:xfrm>
            <a:off x="495300" y="1856508"/>
            <a:ext cx="11201400" cy="1039092"/>
          </a:xfrm>
          <a:prstGeom prst="rect">
            <a:avLst/>
          </a:prstGeom>
        </p:spPr>
      </p:pic>
      <p:pic>
        <p:nvPicPr>
          <p:cNvPr id="6" name="Picture 5">
            <a:extLst>
              <a:ext uri="{FF2B5EF4-FFF2-40B4-BE49-F238E27FC236}">
                <a16:creationId xmlns:a16="http://schemas.microsoft.com/office/drawing/2014/main" id="{0003C05B-81ED-47C1-8FD9-C3B9EC072974}"/>
              </a:ext>
            </a:extLst>
          </p:cNvPr>
          <p:cNvPicPr>
            <a:picLocks noChangeAspect="1"/>
          </p:cNvPicPr>
          <p:nvPr/>
        </p:nvPicPr>
        <p:blipFill>
          <a:blip r:embed="rId3"/>
          <a:stretch>
            <a:fillRect/>
          </a:stretch>
        </p:blipFill>
        <p:spPr>
          <a:xfrm>
            <a:off x="609600" y="4419600"/>
            <a:ext cx="11201400" cy="914400"/>
          </a:xfrm>
          <a:prstGeom prst="rect">
            <a:avLst/>
          </a:prstGeom>
        </p:spPr>
      </p:pic>
    </p:spTree>
    <p:extLst>
      <p:ext uri="{BB962C8B-B14F-4D97-AF65-F5344CB8AC3E}">
        <p14:creationId xmlns:p14="http://schemas.microsoft.com/office/powerpoint/2010/main" val="4125623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6C7D24-BF7F-4D0E-B2CA-8F7B6DF159AE}"/>
              </a:ext>
            </a:extLst>
          </p:cNvPr>
          <p:cNvPicPr>
            <a:picLocks noChangeAspect="1"/>
          </p:cNvPicPr>
          <p:nvPr/>
        </p:nvPicPr>
        <p:blipFill rotWithShape="1">
          <a:blip r:embed="rId2"/>
          <a:srcRect l="2105" r="2105" b="75899"/>
          <a:stretch/>
        </p:blipFill>
        <p:spPr>
          <a:xfrm>
            <a:off x="184884" y="2514600"/>
            <a:ext cx="11778516" cy="4066218"/>
          </a:xfrm>
          <a:prstGeom prst="rect">
            <a:avLst/>
          </a:prstGeom>
        </p:spPr>
      </p:pic>
      <p:pic>
        <p:nvPicPr>
          <p:cNvPr id="7" name="Picture 6">
            <a:extLst>
              <a:ext uri="{FF2B5EF4-FFF2-40B4-BE49-F238E27FC236}">
                <a16:creationId xmlns:a16="http://schemas.microsoft.com/office/drawing/2014/main" id="{2343EEE9-812A-4F1F-939F-E8CD49C49A2D}"/>
              </a:ext>
            </a:extLst>
          </p:cNvPr>
          <p:cNvPicPr>
            <a:picLocks noChangeAspect="1"/>
          </p:cNvPicPr>
          <p:nvPr/>
        </p:nvPicPr>
        <p:blipFill>
          <a:blip r:embed="rId3"/>
          <a:stretch>
            <a:fillRect/>
          </a:stretch>
        </p:blipFill>
        <p:spPr>
          <a:xfrm>
            <a:off x="609600" y="4876800"/>
            <a:ext cx="11201400" cy="381000"/>
          </a:xfrm>
          <a:prstGeom prst="rect">
            <a:avLst/>
          </a:prstGeom>
        </p:spPr>
      </p:pic>
      <p:pic>
        <p:nvPicPr>
          <p:cNvPr id="10" name="Picture 9">
            <a:extLst>
              <a:ext uri="{FF2B5EF4-FFF2-40B4-BE49-F238E27FC236}">
                <a16:creationId xmlns:a16="http://schemas.microsoft.com/office/drawing/2014/main" id="{8B49DC56-E717-4BC4-93EF-4343A5A923A1}"/>
              </a:ext>
            </a:extLst>
          </p:cNvPr>
          <p:cNvPicPr>
            <a:picLocks noChangeAspect="1"/>
          </p:cNvPicPr>
          <p:nvPr/>
        </p:nvPicPr>
        <p:blipFill>
          <a:blip r:embed="rId3"/>
          <a:stretch>
            <a:fillRect/>
          </a:stretch>
        </p:blipFill>
        <p:spPr>
          <a:xfrm>
            <a:off x="473442" y="4114800"/>
            <a:ext cx="11201400" cy="381000"/>
          </a:xfrm>
          <a:prstGeom prst="rect">
            <a:avLst/>
          </a:prstGeom>
        </p:spPr>
      </p:pic>
    </p:spTree>
    <p:extLst>
      <p:ext uri="{BB962C8B-B14F-4D97-AF65-F5344CB8AC3E}">
        <p14:creationId xmlns:p14="http://schemas.microsoft.com/office/powerpoint/2010/main" val="2027742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39714A-7A41-43F6-8509-516D83BD7242}"/>
              </a:ext>
            </a:extLst>
          </p:cNvPr>
          <p:cNvPicPr>
            <a:picLocks noChangeAspect="1"/>
          </p:cNvPicPr>
          <p:nvPr/>
        </p:nvPicPr>
        <p:blipFill rotWithShape="1">
          <a:blip r:embed="rId2"/>
          <a:srcRect l="2105" t="25227" r="2105" b="50001"/>
          <a:stretch/>
        </p:blipFill>
        <p:spPr>
          <a:xfrm>
            <a:off x="228602" y="2514599"/>
            <a:ext cx="11810998" cy="4191001"/>
          </a:xfrm>
          <a:prstGeom prst="rect">
            <a:avLst/>
          </a:prstGeom>
        </p:spPr>
      </p:pic>
      <p:pic>
        <p:nvPicPr>
          <p:cNvPr id="7" name="Picture 6">
            <a:extLst>
              <a:ext uri="{FF2B5EF4-FFF2-40B4-BE49-F238E27FC236}">
                <a16:creationId xmlns:a16="http://schemas.microsoft.com/office/drawing/2014/main" id="{96C32548-5266-4718-9B3B-89ED1A59E1C8}"/>
              </a:ext>
            </a:extLst>
          </p:cNvPr>
          <p:cNvPicPr>
            <a:picLocks noChangeAspect="1"/>
          </p:cNvPicPr>
          <p:nvPr/>
        </p:nvPicPr>
        <p:blipFill>
          <a:blip r:embed="rId3"/>
          <a:stretch>
            <a:fillRect/>
          </a:stretch>
        </p:blipFill>
        <p:spPr>
          <a:xfrm>
            <a:off x="495300" y="4010892"/>
            <a:ext cx="11201400" cy="381000"/>
          </a:xfrm>
          <a:prstGeom prst="rect">
            <a:avLst/>
          </a:prstGeom>
        </p:spPr>
      </p:pic>
      <p:pic>
        <p:nvPicPr>
          <p:cNvPr id="8" name="Picture 7">
            <a:extLst>
              <a:ext uri="{FF2B5EF4-FFF2-40B4-BE49-F238E27FC236}">
                <a16:creationId xmlns:a16="http://schemas.microsoft.com/office/drawing/2014/main" id="{3AF497D8-6ED7-48F3-A056-DC79E4276904}"/>
              </a:ext>
            </a:extLst>
          </p:cNvPr>
          <p:cNvPicPr>
            <a:picLocks noChangeAspect="1"/>
          </p:cNvPicPr>
          <p:nvPr/>
        </p:nvPicPr>
        <p:blipFill>
          <a:blip r:embed="rId3"/>
          <a:stretch>
            <a:fillRect/>
          </a:stretch>
        </p:blipFill>
        <p:spPr>
          <a:xfrm>
            <a:off x="609600" y="4724400"/>
            <a:ext cx="11201400" cy="381000"/>
          </a:xfrm>
          <a:prstGeom prst="rect">
            <a:avLst/>
          </a:prstGeom>
        </p:spPr>
      </p:pic>
    </p:spTree>
    <p:extLst>
      <p:ext uri="{BB962C8B-B14F-4D97-AF65-F5344CB8AC3E}">
        <p14:creationId xmlns:p14="http://schemas.microsoft.com/office/powerpoint/2010/main" val="1338339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39714A-7A41-43F6-8509-516D83BD7242}"/>
              </a:ext>
            </a:extLst>
          </p:cNvPr>
          <p:cNvPicPr>
            <a:picLocks noChangeAspect="1"/>
          </p:cNvPicPr>
          <p:nvPr/>
        </p:nvPicPr>
        <p:blipFill rotWithShape="1">
          <a:blip r:embed="rId2"/>
          <a:srcRect l="2105" t="50000" r="2105" b="25655"/>
          <a:stretch/>
        </p:blipFill>
        <p:spPr>
          <a:xfrm>
            <a:off x="228601" y="2537233"/>
            <a:ext cx="11734800" cy="4092167"/>
          </a:xfrm>
          <a:prstGeom prst="rect">
            <a:avLst/>
          </a:prstGeom>
        </p:spPr>
      </p:pic>
      <p:pic>
        <p:nvPicPr>
          <p:cNvPr id="7" name="Picture 6">
            <a:extLst>
              <a:ext uri="{FF2B5EF4-FFF2-40B4-BE49-F238E27FC236}">
                <a16:creationId xmlns:a16="http://schemas.microsoft.com/office/drawing/2014/main" id="{EC477B3A-1233-4C5E-B0CA-3CCDCA0FA412}"/>
              </a:ext>
            </a:extLst>
          </p:cNvPr>
          <p:cNvPicPr>
            <a:picLocks noChangeAspect="1"/>
          </p:cNvPicPr>
          <p:nvPr/>
        </p:nvPicPr>
        <p:blipFill>
          <a:blip r:embed="rId3"/>
          <a:stretch>
            <a:fillRect/>
          </a:stretch>
        </p:blipFill>
        <p:spPr>
          <a:xfrm>
            <a:off x="609600" y="4724400"/>
            <a:ext cx="11201400" cy="381000"/>
          </a:xfrm>
          <a:prstGeom prst="rect">
            <a:avLst/>
          </a:prstGeom>
        </p:spPr>
      </p:pic>
      <p:pic>
        <p:nvPicPr>
          <p:cNvPr id="8" name="Picture 7">
            <a:extLst>
              <a:ext uri="{FF2B5EF4-FFF2-40B4-BE49-F238E27FC236}">
                <a16:creationId xmlns:a16="http://schemas.microsoft.com/office/drawing/2014/main" id="{2CF396C9-ED56-460E-9336-DC77EF24583F}"/>
              </a:ext>
            </a:extLst>
          </p:cNvPr>
          <p:cNvPicPr>
            <a:picLocks noChangeAspect="1"/>
          </p:cNvPicPr>
          <p:nvPr/>
        </p:nvPicPr>
        <p:blipFill>
          <a:blip r:embed="rId3"/>
          <a:stretch>
            <a:fillRect/>
          </a:stretch>
        </p:blipFill>
        <p:spPr>
          <a:xfrm>
            <a:off x="495300" y="4010892"/>
            <a:ext cx="11201400" cy="381000"/>
          </a:xfrm>
          <a:prstGeom prst="rect">
            <a:avLst/>
          </a:prstGeom>
        </p:spPr>
      </p:pic>
    </p:spTree>
    <p:extLst>
      <p:ext uri="{BB962C8B-B14F-4D97-AF65-F5344CB8AC3E}">
        <p14:creationId xmlns:p14="http://schemas.microsoft.com/office/powerpoint/2010/main" val="1661910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39714A-7A41-43F6-8509-516D83BD7242}"/>
              </a:ext>
            </a:extLst>
          </p:cNvPr>
          <p:cNvPicPr>
            <a:picLocks noChangeAspect="1"/>
          </p:cNvPicPr>
          <p:nvPr/>
        </p:nvPicPr>
        <p:blipFill rotWithShape="1">
          <a:blip r:embed="rId2"/>
          <a:srcRect l="2105" t="74947" r="2105" b="1581"/>
          <a:stretch/>
        </p:blipFill>
        <p:spPr>
          <a:xfrm>
            <a:off x="228600" y="2514600"/>
            <a:ext cx="11785595" cy="3962400"/>
          </a:xfrm>
          <a:prstGeom prst="rect">
            <a:avLst/>
          </a:prstGeom>
        </p:spPr>
      </p:pic>
      <p:pic>
        <p:nvPicPr>
          <p:cNvPr id="5" name="Picture 4">
            <a:extLst>
              <a:ext uri="{FF2B5EF4-FFF2-40B4-BE49-F238E27FC236}">
                <a16:creationId xmlns:a16="http://schemas.microsoft.com/office/drawing/2014/main" id="{70F826FB-6706-446D-B97C-9B75E3F9726B}"/>
              </a:ext>
            </a:extLst>
          </p:cNvPr>
          <p:cNvPicPr>
            <a:picLocks noChangeAspect="1"/>
          </p:cNvPicPr>
          <p:nvPr/>
        </p:nvPicPr>
        <p:blipFill>
          <a:blip r:embed="rId3"/>
          <a:stretch>
            <a:fillRect/>
          </a:stretch>
        </p:blipFill>
        <p:spPr>
          <a:xfrm>
            <a:off x="495300" y="4010892"/>
            <a:ext cx="11201400" cy="381000"/>
          </a:xfrm>
          <a:prstGeom prst="rect">
            <a:avLst/>
          </a:prstGeom>
        </p:spPr>
      </p:pic>
      <p:pic>
        <p:nvPicPr>
          <p:cNvPr id="6" name="Picture 5">
            <a:extLst>
              <a:ext uri="{FF2B5EF4-FFF2-40B4-BE49-F238E27FC236}">
                <a16:creationId xmlns:a16="http://schemas.microsoft.com/office/drawing/2014/main" id="{0003C05B-81ED-47C1-8FD9-C3B9EC072974}"/>
              </a:ext>
            </a:extLst>
          </p:cNvPr>
          <p:cNvPicPr>
            <a:picLocks noChangeAspect="1"/>
          </p:cNvPicPr>
          <p:nvPr/>
        </p:nvPicPr>
        <p:blipFill>
          <a:blip r:embed="rId3"/>
          <a:stretch>
            <a:fillRect/>
          </a:stretch>
        </p:blipFill>
        <p:spPr>
          <a:xfrm>
            <a:off x="609600" y="4724400"/>
            <a:ext cx="11201400" cy="381000"/>
          </a:xfrm>
          <a:prstGeom prst="rect">
            <a:avLst/>
          </a:prstGeom>
        </p:spPr>
      </p:pic>
    </p:spTree>
    <p:extLst>
      <p:ext uri="{BB962C8B-B14F-4D97-AF65-F5344CB8AC3E}">
        <p14:creationId xmlns:p14="http://schemas.microsoft.com/office/powerpoint/2010/main" val="4031302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6C7D24-BF7F-4D0E-B2CA-8F7B6DF159AE}"/>
              </a:ext>
            </a:extLst>
          </p:cNvPr>
          <p:cNvPicPr>
            <a:picLocks noChangeAspect="1"/>
          </p:cNvPicPr>
          <p:nvPr/>
        </p:nvPicPr>
        <p:blipFill rotWithShape="1">
          <a:blip r:embed="rId2"/>
          <a:srcRect l="2105" r="2105" b="75899"/>
          <a:stretch/>
        </p:blipFill>
        <p:spPr>
          <a:xfrm>
            <a:off x="184884" y="2514600"/>
            <a:ext cx="11778516" cy="4066218"/>
          </a:xfrm>
          <a:prstGeom prst="rect">
            <a:avLst/>
          </a:prstGeom>
        </p:spPr>
      </p:pic>
      <p:pic>
        <p:nvPicPr>
          <p:cNvPr id="5" name="Picture 4">
            <a:extLst>
              <a:ext uri="{FF2B5EF4-FFF2-40B4-BE49-F238E27FC236}">
                <a16:creationId xmlns:a16="http://schemas.microsoft.com/office/drawing/2014/main" id="{70F826FB-6706-446D-B97C-9B75E3F9726B}"/>
              </a:ext>
            </a:extLst>
          </p:cNvPr>
          <p:cNvPicPr>
            <a:picLocks noChangeAspect="1"/>
          </p:cNvPicPr>
          <p:nvPr/>
        </p:nvPicPr>
        <p:blipFill>
          <a:blip r:embed="rId3"/>
          <a:stretch>
            <a:fillRect/>
          </a:stretch>
        </p:blipFill>
        <p:spPr>
          <a:xfrm>
            <a:off x="495300" y="1856508"/>
            <a:ext cx="11201400" cy="1039092"/>
          </a:xfrm>
          <a:prstGeom prst="rect">
            <a:avLst/>
          </a:prstGeom>
        </p:spPr>
      </p:pic>
      <p:pic>
        <p:nvPicPr>
          <p:cNvPr id="6" name="Picture 5">
            <a:extLst>
              <a:ext uri="{FF2B5EF4-FFF2-40B4-BE49-F238E27FC236}">
                <a16:creationId xmlns:a16="http://schemas.microsoft.com/office/drawing/2014/main" id="{0003C05B-81ED-47C1-8FD9-C3B9EC072974}"/>
              </a:ext>
            </a:extLst>
          </p:cNvPr>
          <p:cNvPicPr>
            <a:picLocks noChangeAspect="1"/>
          </p:cNvPicPr>
          <p:nvPr/>
        </p:nvPicPr>
        <p:blipFill>
          <a:blip r:embed="rId3"/>
          <a:stretch>
            <a:fillRect/>
          </a:stretch>
        </p:blipFill>
        <p:spPr>
          <a:xfrm>
            <a:off x="609600" y="4114799"/>
            <a:ext cx="11201400" cy="762001"/>
          </a:xfrm>
          <a:prstGeom prst="rect">
            <a:avLst/>
          </a:prstGeom>
        </p:spPr>
      </p:pic>
    </p:spTree>
    <p:extLst>
      <p:ext uri="{BB962C8B-B14F-4D97-AF65-F5344CB8AC3E}">
        <p14:creationId xmlns:p14="http://schemas.microsoft.com/office/powerpoint/2010/main" val="652748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39714A-7A41-43F6-8509-516D83BD7242}"/>
              </a:ext>
            </a:extLst>
          </p:cNvPr>
          <p:cNvPicPr>
            <a:picLocks noChangeAspect="1"/>
          </p:cNvPicPr>
          <p:nvPr/>
        </p:nvPicPr>
        <p:blipFill rotWithShape="1">
          <a:blip r:embed="rId2"/>
          <a:srcRect l="2105" t="25227" r="2105" b="50001"/>
          <a:stretch/>
        </p:blipFill>
        <p:spPr>
          <a:xfrm>
            <a:off x="228602" y="2514599"/>
            <a:ext cx="11810998" cy="4191001"/>
          </a:xfrm>
          <a:prstGeom prst="rect">
            <a:avLst/>
          </a:prstGeom>
        </p:spPr>
      </p:pic>
      <p:pic>
        <p:nvPicPr>
          <p:cNvPr id="5" name="Picture 4">
            <a:extLst>
              <a:ext uri="{FF2B5EF4-FFF2-40B4-BE49-F238E27FC236}">
                <a16:creationId xmlns:a16="http://schemas.microsoft.com/office/drawing/2014/main" id="{70F826FB-6706-446D-B97C-9B75E3F9726B}"/>
              </a:ext>
            </a:extLst>
          </p:cNvPr>
          <p:cNvPicPr>
            <a:picLocks noChangeAspect="1"/>
          </p:cNvPicPr>
          <p:nvPr/>
        </p:nvPicPr>
        <p:blipFill>
          <a:blip r:embed="rId3"/>
          <a:stretch>
            <a:fillRect/>
          </a:stretch>
        </p:blipFill>
        <p:spPr>
          <a:xfrm>
            <a:off x="495300" y="1856508"/>
            <a:ext cx="11201400" cy="1039092"/>
          </a:xfrm>
          <a:prstGeom prst="rect">
            <a:avLst/>
          </a:prstGeom>
        </p:spPr>
      </p:pic>
      <p:pic>
        <p:nvPicPr>
          <p:cNvPr id="6" name="Picture 5">
            <a:extLst>
              <a:ext uri="{FF2B5EF4-FFF2-40B4-BE49-F238E27FC236}">
                <a16:creationId xmlns:a16="http://schemas.microsoft.com/office/drawing/2014/main" id="{0003C05B-81ED-47C1-8FD9-C3B9EC072974}"/>
              </a:ext>
            </a:extLst>
          </p:cNvPr>
          <p:cNvPicPr>
            <a:picLocks noChangeAspect="1"/>
          </p:cNvPicPr>
          <p:nvPr/>
        </p:nvPicPr>
        <p:blipFill>
          <a:blip r:embed="rId3"/>
          <a:stretch>
            <a:fillRect/>
          </a:stretch>
        </p:blipFill>
        <p:spPr>
          <a:xfrm>
            <a:off x="495300" y="3962401"/>
            <a:ext cx="11201400" cy="761999"/>
          </a:xfrm>
          <a:prstGeom prst="rect">
            <a:avLst/>
          </a:prstGeom>
        </p:spPr>
      </p:pic>
    </p:spTree>
    <p:extLst>
      <p:ext uri="{BB962C8B-B14F-4D97-AF65-F5344CB8AC3E}">
        <p14:creationId xmlns:p14="http://schemas.microsoft.com/office/powerpoint/2010/main" val="2680175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39714A-7A41-43F6-8509-516D83BD7242}"/>
              </a:ext>
            </a:extLst>
          </p:cNvPr>
          <p:cNvPicPr>
            <a:picLocks noChangeAspect="1"/>
          </p:cNvPicPr>
          <p:nvPr/>
        </p:nvPicPr>
        <p:blipFill rotWithShape="1">
          <a:blip r:embed="rId2"/>
          <a:srcRect l="2105" t="50000" r="2105" b="25655"/>
          <a:stretch/>
        </p:blipFill>
        <p:spPr>
          <a:xfrm>
            <a:off x="228601" y="2537233"/>
            <a:ext cx="11734800" cy="4092167"/>
          </a:xfrm>
          <a:prstGeom prst="rect">
            <a:avLst/>
          </a:prstGeom>
        </p:spPr>
      </p:pic>
      <p:pic>
        <p:nvPicPr>
          <p:cNvPr id="5" name="Picture 4">
            <a:extLst>
              <a:ext uri="{FF2B5EF4-FFF2-40B4-BE49-F238E27FC236}">
                <a16:creationId xmlns:a16="http://schemas.microsoft.com/office/drawing/2014/main" id="{70F826FB-6706-446D-B97C-9B75E3F9726B}"/>
              </a:ext>
            </a:extLst>
          </p:cNvPr>
          <p:cNvPicPr>
            <a:picLocks noChangeAspect="1"/>
          </p:cNvPicPr>
          <p:nvPr/>
        </p:nvPicPr>
        <p:blipFill>
          <a:blip r:embed="rId3"/>
          <a:stretch>
            <a:fillRect/>
          </a:stretch>
        </p:blipFill>
        <p:spPr>
          <a:xfrm>
            <a:off x="495300" y="1856508"/>
            <a:ext cx="11201400" cy="1039092"/>
          </a:xfrm>
          <a:prstGeom prst="rect">
            <a:avLst/>
          </a:prstGeom>
        </p:spPr>
      </p:pic>
      <p:pic>
        <p:nvPicPr>
          <p:cNvPr id="6" name="Picture 5">
            <a:extLst>
              <a:ext uri="{FF2B5EF4-FFF2-40B4-BE49-F238E27FC236}">
                <a16:creationId xmlns:a16="http://schemas.microsoft.com/office/drawing/2014/main" id="{0003C05B-81ED-47C1-8FD9-C3B9EC072974}"/>
              </a:ext>
            </a:extLst>
          </p:cNvPr>
          <p:cNvPicPr>
            <a:picLocks noChangeAspect="1"/>
          </p:cNvPicPr>
          <p:nvPr/>
        </p:nvPicPr>
        <p:blipFill>
          <a:blip r:embed="rId3"/>
          <a:stretch>
            <a:fillRect/>
          </a:stretch>
        </p:blipFill>
        <p:spPr>
          <a:xfrm>
            <a:off x="458514" y="4114800"/>
            <a:ext cx="11201400" cy="609600"/>
          </a:xfrm>
          <a:prstGeom prst="rect">
            <a:avLst/>
          </a:prstGeom>
        </p:spPr>
      </p:pic>
    </p:spTree>
    <p:extLst>
      <p:ext uri="{BB962C8B-B14F-4D97-AF65-F5344CB8AC3E}">
        <p14:creationId xmlns:p14="http://schemas.microsoft.com/office/powerpoint/2010/main" val="8604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39714A-7A41-43F6-8509-516D83BD7242}"/>
              </a:ext>
            </a:extLst>
          </p:cNvPr>
          <p:cNvPicPr>
            <a:picLocks noChangeAspect="1"/>
          </p:cNvPicPr>
          <p:nvPr/>
        </p:nvPicPr>
        <p:blipFill rotWithShape="1">
          <a:blip r:embed="rId2"/>
          <a:srcRect l="2105" t="74947" r="2105" b="1581"/>
          <a:stretch/>
        </p:blipFill>
        <p:spPr>
          <a:xfrm>
            <a:off x="228600" y="2514600"/>
            <a:ext cx="11785595" cy="3962400"/>
          </a:xfrm>
          <a:prstGeom prst="rect">
            <a:avLst/>
          </a:prstGeom>
        </p:spPr>
      </p:pic>
      <p:pic>
        <p:nvPicPr>
          <p:cNvPr id="5" name="Picture 4">
            <a:extLst>
              <a:ext uri="{FF2B5EF4-FFF2-40B4-BE49-F238E27FC236}">
                <a16:creationId xmlns:a16="http://schemas.microsoft.com/office/drawing/2014/main" id="{70F826FB-6706-446D-B97C-9B75E3F9726B}"/>
              </a:ext>
            </a:extLst>
          </p:cNvPr>
          <p:cNvPicPr>
            <a:picLocks noChangeAspect="1"/>
          </p:cNvPicPr>
          <p:nvPr/>
        </p:nvPicPr>
        <p:blipFill>
          <a:blip r:embed="rId3"/>
          <a:stretch>
            <a:fillRect/>
          </a:stretch>
        </p:blipFill>
        <p:spPr>
          <a:xfrm>
            <a:off x="495300" y="1856508"/>
            <a:ext cx="11201400" cy="1039092"/>
          </a:xfrm>
          <a:prstGeom prst="rect">
            <a:avLst/>
          </a:prstGeom>
        </p:spPr>
      </p:pic>
      <p:pic>
        <p:nvPicPr>
          <p:cNvPr id="6" name="Picture 5">
            <a:extLst>
              <a:ext uri="{FF2B5EF4-FFF2-40B4-BE49-F238E27FC236}">
                <a16:creationId xmlns:a16="http://schemas.microsoft.com/office/drawing/2014/main" id="{0003C05B-81ED-47C1-8FD9-C3B9EC072974}"/>
              </a:ext>
            </a:extLst>
          </p:cNvPr>
          <p:cNvPicPr>
            <a:picLocks noChangeAspect="1"/>
          </p:cNvPicPr>
          <p:nvPr/>
        </p:nvPicPr>
        <p:blipFill>
          <a:blip r:embed="rId3"/>
          <a:stretch>
            <a:fillRect/>
          </a:stretch>
        </p:blipFill>
        <p:spPr>
          <a:xfrm>
            <a:off x="526831" y="4038600"/>
            <a:ext cx="11201400" cy="685800"/>
          </a:xfrm>
          <a:prstGeom prst="rect">
            <a:avLst/>
          </a:prstGeom>
        </p:spPr>
      </p:pic>
    </p:spTree>
    <p:extLst>
      <p:ext uri="{BB962C8B-B14F-4D97-AF65-F5344CB8AC3E}">
        <p14:creationId xmlns:p14="http://schemas.microsoft.com/office/powerpoint/2010/main" val="435843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
            <a:extLst>
              <a:ext uri="{FF2B5EF4-FFF2-40B4-BE49-F238E27FC236}">
                <a16:creationId xmlns:a16="http://schemas.microsoft.com/office/drawing/2014/main" id="{85C4E03F-C390-4639-8935-C9AF66024813}"/>
              </a:ext>
            </a:extLst>
          </p:cNvPr>
          <p:cNvSpPr txBox="1">
            <a:spLocks noChangeArrowheads="1"/>
          </p:cNvSpPr>
          <p:nvPr/>
        </p:nvSpPr>
        <p:spPr bwMode="auto">
          <a:xfrm>
            <a:off x="266700" y="5029200"/>
            <a:ext cx="11811000" cy="1384995"/>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GATHERING</a:t>
            </a:r>
            <a:r>
              <a:rPr lang="en-US" sz="1800" b="1" cap="all" dirty="0">
                <a:effectLst/>
                <a:latin typeface="Georgia" panose="02040502050405020303"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i="1" dirty="0">
                <a:effectLst/>
                <a:latin typeface="Times New Roman" panose="02020603050405020304" pitchFamily="18" charset="0"/>
                <a:ea typeface="Times New Roman" panose="02020603050405020304" pitchFamily="18" charset="0"/>
              </a:rPr>
              <a:t>The Holy Spirit calls us together as the people of God.</a:t>
            </a:r>
            <a:endParaRPr lang="en-US" sz="36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668228ED-61D5-42CC-80C9-13FB5683893B}"/>
              </a:ext>
            </a:extLst>
          </p:cNvPr>
          <p:cNvSpPr txBox="1"/>
          <p:nvPr/>
        </p:nvSpPr>
        <p:spPr>
          <a:xfrm>
            <a:off x="266700" y="2057400"/>
            <a:ext cx="11772900" cy="830997"/>
          </a:xfrm>
          <a:prstGeom prst="rect">
            <a:avLst/>
          </a:prstGeom>
          <a:noFill/>
        </p:spPr>
        <p:txBody>
          <a:bodyPr wrap="square" rtlCol="0">
            <a:spAutoFit/>
          </a:bodyPr>
          <a:lstStyle/>
          <a:p>
            <a:r>
              <a:rPr lang="en-US" sz="4800" b="1" cap="all" dirty="0">
                <a:latin typeface="Georgia" panose="02040502050405020303" pitchFamily="18" charset="0"/>
              </a:rPr>
              <a:t>Prelude</a:t>
            </a:r>
            <a:endParaRPr lang="en-US" sz="3600" dirty="0"/>
          </a:p>
        </p:txBody>
      </p:sp>
      <p:sp>
        <p:nvSpPr>
          <p:cNvPr id="4" name="TextBox 1">
            <a:extLst>
              <a:ext uri="{FF2B5EF4-FFF2-40B4-BE49-F238E27FC236}">
                <a16:creationId xmlns:a16="http://schemas.microsoft.com/office/drawing/2014/main" id="{D6FA219C-F5CB-4C0E-919C-C5409D1BB5E8}"/>
              </a:ext>
            </a:extLst>
          </p:cNvPr>
          <p:cNvSpPr txBox="1">
            <a:spLocks noChangeArrowheads="1"/>
          </p:cNvSpPr>
          <p:nvPr/>
        </p:nvSpPr>
        <p:spPr bwMode="auto">
          <a:xfrm>
            <a:off x="228600" y="609600"/>
            <a:ext cx="11811000" cy="830997"/>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spcBef>
                <a:spcPts val="0"/>
              </a:spcBef>
              <a:spcAft>
                <a:spcPts val="0"/>
              </a:spcAft>
              <a:tabLst>
                <a:tab pos="7086600" algn="r"/>
              </a:tabLst>
            </a:pPr>
            <a:r>
              <a:rPr lang="en-US" sz="4800" b="1" dirty="0">
                <a:effectLst/>
                <a:latin typeface="Georgia" panose="02040502050405020303" pitchFamily="18" charset="0"/>
                <a:ea typeface="MS Mincho" panose="02020609040205080304" pitchFamily="49" charset="-128"/>
              </a:rPr>
              <a:t>WELCOME and </a:t>
            </a:r>
            <a:r>
              <a:rPr lang="en-US" sz="4800" b="1" cap="all" dirty="0">
                <a:effectLst/>
                <a:latin typeface="Georgia" panose="02040502050405020303" pitchFamily="18" charset="0"/>
                <a:ea typeface="MS Mincho" panose="02020609040205080304" pitchFamily="49" charset="-128"/>
              </a:rPr>
              <a:t>Announcements</a:t>
            </a:r>
            <a:endParaRPr lang="en-US" sz="4800" cap="all" dirty="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212953C0-38CC-48BD-85EF-4E5AFE2C2D30}"/>
              </a:ext>
            </a:extLst>
          </p:cNvPr>
          <p:cNvPicPr>
            <a:picLocks noChangeAspect="1"/>
          </p:cNvPicPr>
          <p:nvPr/>
        </p:nvPicPr>
        <p:blipFill>
          <a:blip r:embed="rId2"/>
          <a:stretch>
            <a:fillRect/>
          </a:stretch>
        </p:blipFill>
        <p:spPr>
          <a:xfrm>
            <a:off x="7162800" y="1890712"/>
            <a:ext cx="3305175" cy="3305175"/>
          </a:xfrm>
          <a:prstGeom prst="rect">
            <a:avLst/>
          </a:prstGeom>
        </p:spPr>
      </p:pic>
    </p:spTree>
    <p:extLst>
      <p:ext uri="{BB962C8B-B14F-4D97-AF65-F5344CB8AC3E}">
        <p14:creationId xmlns:p14="http://schemas.microsoft.com/office/powerpoint/2010/main" val="2871449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4814C9-7314-45DB-9E30-6625F8F28FD6}"/>
              </a:ext>
            </a:extLst>
          </p:cNvPr>
          <p:cNvSpPr txBox="1"/>
          <p:nvPr/>
        </p:nvSpPr>
        <p:spPr>
          <a:xfrm>
            <a:off x="190500" y="611624"/>
            <a:ext cx="11772900" cy="6093976"/>
          </a:xfrm>
          <a:prstGeom prst="rect">
            <a:avLst/>
          </a:prstGeom>
          <a:noFill/>
        </p:spPr>
        <p:txBody>
          <a:bodyPr wrap="square">
            <a:spAutoFit/>
          </a:body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Prayer of the Day</a:t>
            </a:r>
            <a:endParaRPr lang="en-US" sz="4800" dirty="0">
              <a:effectLst/>
              <a:latin typeface="Georgia" panose="02040502050405020303" pitchFamily="18" charset="0"/>
              <a:ea typeface="Times New Roman" panose="02020603050405020304" pitchFamily="18" charset="0"/>
            </a:endParaRPr>
          </a:p>
          <a:p>
            <a:pPr marL="0" marR="0">
              <a:spcBef>
                <a:spcPts val="0"/>
              </a:spcBef>
              <a:spcAft>
                <a:spcPts val="0"/>
              </a:spcAft>
            </a:pPr>
            <a:endParaRPr lang="en-US" sz="3600" b="1" dirty="0">
              <a:effectLst/>
              <a:latin typeface="+mj-lt"/>
              <a:ea typeface="Times New Roman" panose="02020603050405020304" pitchFamily="18" charset="0"/>
            </a:endParaRPr>
          </a:p>
          <a:p>
            <a:pPr marL="0" marR="0">
              <a:spcBef>
                <a:spcPts val="0"/>
              </a:spcBef>
              <a:spcAft>
                <a:spcPts val="0"/>
              </a:spcAft>
            </a:pPr>
            <a:r>
              <a:rPr lang="en-US" sz="3600" dirty="0">
                <a:effectLst/>
                <a:latin typeface="+mn-lt"/>
                <a:ea typeface="Times New Roman" panose="02020603050405020304" pitchFamily="18" charset="0"/>
              </a:rPr>
              <a:t>The Lord be with you.		</a:t>
            </a:r>
          </a:p>
          <a:p>
            <a:pPr marL="0" marR="0">
              <a:spcBef>
                <a:spcPts val="0"/>
              </a:spcBef>
              <a:spcAft>
                <a:spcPts val="0"/>
              </a:spcAft>
            </a:pPr>
            <a:r>
              <a:rPr lang="en-US" sz="3600" b="1" dirty="0">
                <a:effectLst/>
                <a:latin typeface="+mn-lt"/>
                <a:ea typeface="Times New Roman" panose="02020603050405020304" pitchFamily="18" charset="0"/>
              </a:rPr>
              <a:t>And also with you.</a:t>
            </a:r>
            <a:endParaRPr lang="en-US" sz="3600" dirty="0">
              <a:effectLst/>
              <a:latin typeface="+mn-lt"/>
              <a:ea typeface="Times New Roman" panose="02020603050405020304" pitchFamily="18" charset="0"/>
            </a:endParaRPr>
          </a:p>
          <a:p>
            <a:pPr marL="0" marR="0">
              <a:spcBef>
                <a:spcPts val="0"/>
              </a:spcBef>
              <a:spcAft>
                <a:spcPts val="0"/>
              </a:spcAft>
            </a:pPr>
            <a:r>
              <a:rPr lang="en-US" dirty="0">
                <a:effectLst/>
                <a:latin typeface="Arial" panose="020B0604020202020204" pitchFamily="34"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effectLst/>
                <a:latin typeface="+mn-lt"/>
                <a:ea typeface="Times New Roman" panose="02020603050405020304" pitchFamily="18" charset="0"/>
              </a:rPr>
              <a:t>Let us pray.</a:t>
            </a:r>
          </a:p>
          <a:p>
            <a:pPr marL="457200" marR="0" indent="-457200">
              <a:spcBef>
                <a:spcPts val="0"/>
              </a:spcBef>
              <a:spcAft>
                <a:spcPts val="0"/>
              </a:spcAft>
            </a:pPr>
            <a:r>
              <a:rPr lang="en-US" sz="3600" dirty="0">
                <a:effectLst/>
                <a:ea typeface="Times New Roman" panose="02020603050405020304" pitchFamily="18" charset="0"/>
              </a:rPr>
              <a:t>Lord God, you call us to work in your vineyard and leave no one standing idle. Set us to our tasks in the work of your kingdom, and help us to order our lives by your wisdom; through your Son, Jesus Christ our Lord.</a:t>
            </a:r>
          </a:p>
          <a:p>
            <a:pPr marL="457200" marR="0" indent="-457200">
              <a:spcBef>
                <a:spcPts val="0"/>
              </a:spcBef>
              <a:spcAft>
                <a:spcPts val="0"/>
              </a:spcAft>
            </a:pPr>
            <a:r>
              <a:rPr lang="en-US" sz="3600" b="1" dirty="0">
                <a:effectLst/>
                <a:latin typeface="+mn-lt"/>
                <a:ea typeface="Times New Roman" panose="02020603050405020304" pitchFamily="18" charset="0"/>
              </a:rPr>
              <a:t>Amen.</a:t>
            </a:r>
            <a:endParaRPr lang="en-US" sz="3600" dirty="0">
              <a:effectLst/>
              <a:latin typeface="+mn-lt"/>
              <a:ea typeface="Times New Roman" panose="02020603050405020304" pitchFamily="18" charset="0"/>
            </a:endParaRPr>
          </a:p>
        </p:txBody>
      </p:sp>
    </p:spTree>
    <p:extLst>
      <p:ext uri="{BB962C8B-B14F-4D97-AF65-F5344CB8AC3E}">
        <p14:creationId xmlns:p14="http://schemas.microsoft.com/office/powerpoint/2010/main" val="3574418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D2A900-40E9-43EB-BCA7-EF9F43CFD870}"/>
              </a:ext>
            </a:extLst>
          </p:cNvPr>
          <p:cNvPicPr>
            <a:picLocks noChangeAspect="1"/>
          </p:cNvPicPr>
          <p:nvPr/>
        </p:nvPicPr>
        <p:blipFill rotWithShape="1">
          <a:blip r:embed="rId2"/>
          <a:srcRect t="10727" b="12182"/>
          <a:stretch/>
        </p:blipFill>
        <p:spPr>
          <a:xfrm>
            <a:off x="3352800" y="1143000"/>
            <a:ext cx="5238750" cy="4038601"/>
          </a:xfrm>
          <a:prstGeom prst="rect">
            <a:avLst/>
          </a:prstGeom>
        </p:spPr>
      </p:pic>
      <p:sp>
        <p:nvSpPr>
          <p:cNvPr id="6" name="TextBox 5">
            <a:extLst>
              <a:ext uri="{FF2B5EF4-FFF2-40B4-BE49-F238E27FC236}">
                <a16:creationId xmlns:a16="http://schemas.microsoft.com/office/drawing/2014/main" id="{B41E6201-C52F-4341-8559-184C295E8334}"/>
              </a:ext>
            </a:extLst>
          </p:cNvPr>
          <p:cNvSpPr txBox="1"/>
          <p:nvPr/>
        </p:nvSpPr>
        <p:spPr>
          <a:xfrm>
            <a:off x="228600" y="5056934"/>
            <a:ext cx="11734800" cy="1384995"/>
          </a:xfrm>
          <a:prstGeom prst="rect">
            <a:avLst/>
          </a:prstGeom>
          <a:noFill/>
        </p:spPr>
        <p:txBody>
          <a:bodyPr wrap="square">
            <a:spAutoFit/>
          </a:body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WORD</a:t>
            </a:r>
            <a:r>
              <a:rPr lang="en-US" sz="1800" b="1" cap="all" dirty="0">
                <a:effectLst/>
                <a:latin typeface="Georgia" panose="02040502050405020303"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i="1" dirty="0">
                <a:effectLst/>
                <a:latin typeface="Times New Roman" panose="02020603050405020304" pitchFamily="18" charset="0"/>
                <a:ea typeface="Times New Roman" panose="02020603050405020304" pitchFamily="18" charset="0"/>
              </a:rPr>
              <a:t>God speaks to us in scripture reading, preaching, and song.</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2291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DF5C2D-A38F-4331-AD43-669586518F8A}"/>
              </a:ext>
            </a:extLst>
          </p:cNvPr>
          <p:cNvSpPr txBox="1"/>
          <p:nvPr/>
        </p:nvSpPr>
        <p:spPr>
          <a:xfrm>
            <a:off x="228600" y="1905000"/>
            <a:ext cx="11734800" cy="4708981"/>
          </a:xfrm>
          <a:prstGeom prst="rect">
            <a:avLst/>
          </a:prstGeom>
          <a:noFill/>
        </p:spPr>
        <p:txBody>
          <a:bodyPr wrap="square">
            <a:spAutoFit/>
          </a:bodyPr>
          <a:lstStyle/>
          <a:p>
            <a:pPr>
              <a:spcBef>
                <a:spcPts val="0"/>
              </a:spcBef>
              <a:spcAft>
                <a:spcPts val="0"/>
              </a:spcAft>
            </a:pPr>
            <a:r>
              <a:rPr lang="en-US" sz="4800" b="1" cap="all" dirty="0">
                <a:effectLst/>
                <a:latin typeface="Georgia" panose="02040502050405020303" pitchFamily="18" charset="0"/>
                <a:ea typeface="Times New Roman" panose="02020603050405020304" pitchFamily="18" charset="0"/>
              </a:rPr>
              <a:t>First Reading:</a:t>
            </a:r>
            <a:r>
              <a:rPr lang="en-US" sz="4800" b="1" dirty="0">
                <a:effectLst/>
                <a:latin typeface="Georgia" panose="02040502050405020303" pitchFamily="18" charset="0"/>
                <a:ea typeface="Times New Roman" panose="02020603050405020304" pitchFamily="18" charset="0"/>
              </a:rPr>
              <a:t> </a:t>
            </a:r>
            <a:r>
              <a:rPr lang="en-US" sz="4800" b="1" dirty="0">
                <a:effectLst/>
                <a:latin typeface="Georgia" panose="02040502050405020303" pitchFamily="18" charset="0"/>
                <a:ea typeface="Times New Roman" panose="02020603050405020304" pitchFamily="18" charset="0"/>
                <a:cs typeface="Times New Roman" panose="02020603050405020304" pitchFamily="18" charset="0"/>
              </a:rPr>
              <a:t>Amos 8:4-7</a:t>
            </a:r>
            <a:r>
              <a:rPr lang="en-US" sz="1800" b="1" dirty="0">
                <a:effectLst/>
                <a:latin typeface="Georgia" panose="02040502050405020303" pitchFamily="18" charset="0"/>
                <a:ea typeface="Times New Roman" panose="02020603050405020304" pitchFamily="18" charset="0"/>
                <a:cs typeface="Times New Roman" panose="02020603050405020304" pitchFamily="18" charset="0"/>
              </a:rPr>
              <a:t> </a:t>
            </a:r>
            <a:endParaRPr lang="en-US" sz="4800" dirty="0">
              <a:effectLst/>
              <a:latin typeface="Georgia" panose="02040502050405020303" pitchFamily="18" charset="0"/>
              <a:ea typeface="Times New Roman" panose="02020603050405020304" pitchFamily="18" charset="0"/>
            </a:endParaRPr>
          </a:p>
          <a:p>
            <a:endParaRPr lang="en-US" sz="3600" i="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3600" i="1" dirty="0">
                <a:effectLst/>
                <a:latin typeface="Times New Roman" panose="02020603050405020304" pitchFamily="18" charset="0"/>
                <a:ea typeface="Times New Roman" panose="02020603050405020304" pitchFamily="18" charset="0"/>
              </a:rPr>
              <a:t>Amos was called by God to prophesy in the Northern Kingdom of Israel. Peace and prosperity in Israel led to corrupt business practices and oppression of the poor. The prophet declares that God will not tolerate such a situation.</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600" dirty="0">
              <a:effectLst/>
              <a:latin typeface="Times New Roman" panose="02020603050405020304" pitchFamily="18" charset="0"/>
              <a:ea typeface="Times New Roman" panose="02020603050405020304" pitchFamily="18" charset="0"/>
            </a:endParaRPr>
          </a:p>
          <a:p>
            <a:r>
              <a:rPr lang="en-US" sz="3600" dirty="0">
                <a:effectLst/>
                <a:latin typeface="Arial" panose="020B0604020202020204" pitchFamily="34" charset="0"/>
                <a:ea typeface="Times New Roman" panose="02020603050405020304" pitchFamily="18" charset="0"/>
              </a:rPr>
              <a:t>A reading from Amos</a:t>
            </a:r>
            <a:r>
              <a:rPr lang="en-US" sz="3600" dirty="0"/>
              <a:t>.</a:t>
            </a:r>
          </a:p>
        </p:txBody>
      </p:sp>
    </p:spTree>
    <p:extLst>
      <p:ext uri="{BB962C8B-B14F-4D97-AF65-F5344CB8AC3E}">
        <p14:creationId xmlns:p14="http://schemas.microsoft.com/office/powerpoint/2010/main" val="2986823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DF5C2D-A38F-4331-AD43-669586518F8A}"/>
              </a:ext>
            </a:extLst>
          </p:cNvPr>
          <p:cNvSpPr txBox="1"/>
          <p:nvPr/>
        </p:nvSpPr>
        <p:spPr>
          <a:xfrm>
            <a:off x="190500" y="2105085"/>
            <a:ext cx="11811000" cy="4524315"/>
          </a:xfrm>
          <a:prstGeom prst="rect">
            <a:avLst/>
          </a:prstGeom>
          <a:noFill/>
        </p:spPr>
        <p:txBody>
          <a:bodyPr wrap="square">
            <a:spAutoFit/>
          </a:bodyPr>
          <a:lstStyle/>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 </a:t>
            </a:r>
            <a:r>
              <a:rPr lang="en-US" sz="3600" baseline="30000" dirty="0">
                <a:solidFill>
                  <a:srgbClr val="808080"/>
                </a:solidFill>
                <a:effectLst/>
                <a:latin typeface="Arial" panose="020B0604020202020204" pitchFamily="34" charset="0"/>
                <a:ea typeface="Times New Roman" panose="02020603050405020304" pitchFamily="18" charset="0"/>
              </a:rPr>
              <a:t>4</a:t>
            </a:r>
            <a:r>
              <a:rPr lang="en-US" sz="3600" dirty="0">
                <a:effectLst/>
                <a:latin typeface="Arial" panose="020B0604020202020204" pitchFamily="34" charset="0"/>
                <a:ea typeface="Times New Roman" panose="02020603050405020304" pitchFamily="18" charset="0"/>
              </a:rPr>
              <a:t>Hear this, you that trample on the needy,</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  and bring to ruin the poor of the land,</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 </a:t>
            </a:r>
            <a:r>
              <a:rPr lang="en-US" sz="3600" baseline="30000" dirty="0">
                <a:solidFill>
                  <a:srgbClr val="808080"/>
                </a:solidFill>
                <a:effectLst/>
                <a:latin typeface="Arial" panose="020B0604020202020204" pitchFamily="34" charset="0"/>
                <a:ea typeface="Times New Roman" panose="02020603050405020304" pitchFamily="18" charset="0"/>
              </a:rPr>
              <a:t>5</a:t>
            </a:r>
            <a:r>
              <a:rPr lang="en-US" sz="3600" dirty="0">
                <a:effectLst/>
                <a:latin typeface="Arial" panose="020B0604020202020204" pitchFamily="34" charset="0"/>
                <a:ea typeface="Times New Roman" panose="02020603050405020304" pitchFamily="18" charset="0"/>
              </a:rPr>
              <a:t>saying, “When will the new moon be over</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  so that we may sell grain;</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 and the sabbath, </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  so that we may offer wheat for sale?</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 We will make the ephah small and the shekel great,</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  and practice deceit with false balances,</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65886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DF5C2D-A38F-4331-AD43-669586518F8A}"/>
              </a:ext>
            </a:extLst>
          </p:cNvPr>
          <p:cNvSpPr txBox="1"/>
          <p:nvPr/>
        </p:nvSpPr>
        <p:spPr>
          <a:xfrm>
            <a:off x="152400" y="2105085"/>
            <a:ext cx="11811000" cy="4524315"/>
          </a:xfrm>
          <a:prstGeom prst="rect">
            <a:avLst/>
          </a:prstGeom>
          <a:noFill/>
        </p:spPr>
        <p:txBody>
          <a:bodyPr wrap="square">
            <a:spAutoFit/>
          </a:bodyPr>
          <a:lstStyle/>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 </a:t>
            </a:r>
            <a:r>
              <a:rPr lang="en-US" sz="3600" baseline="30000" dirty="0">
                <a:solidFill>
                  <a:srgbClr val="808080"/>
                </a:solidFill>
                <a:effectLst/>
                <a:latin typeface="Arial" panose="020B0604020202020204" pitchFamily="34" charset="0"/>
                <a:ea typeface="Times New Roman" panose="02020603050405020304" pitchFamily="18" charset="0"/>
              </a:rPr>
              <a:t>6</a:t>
            </a:r>
            <a:r>
              <a:rPr lang="en-US" sz="3600" dirty="0">
                <a:effectLst/>
                <a:latin typeface="Arial" panose="020B0604020202020204" pitchFamily="34" charset="0"/>
                <a:ea typeface="Times New Roman" panose="02020603050405020304" pitchFamily="18" charset="0"/>
              </a:rPr>
              <a:t>buying the poor for silver</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  and the needy for a pair of sandals,</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  and selling the sweepings of the wheat.”</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 </a:t>
            </a:r>
            <a:r>
              <a:rPr lang="en-US" sz="3600" baseline="30000" dirty="0">
                <a:solidFill>
                  <a:srgbClr val="808080"/>
                </a:solidFill>
                <a:effectLst/>
                <a:latin typeface="Arial" panose="020B0604020202020204" pitchFamily="34" charset="0"/>
                <a:ea typeface="Times New Roman" panose="02020603050405020304" pitchFamily="18" charset="0"/>
              </a:rPr>
              <a:t>7</a:t>
            </a:r>
            <a:r>
              <a:rPr lang="en-US" sz="3600" dirty="0">
                <a:effectLst/>
                <a:latin typeface="Arial" panose="020B0604020202020204" pitchFamily="34" charset="0"/>
                <a:ea typeface="Times New Roman" panose="02020603050405020304" pitchFamily="18" charset="0"/>
              </a:rPr>
              <a:t>The </a:t>
            </a:r>
            <a:r>
              <a:rPr lang="en-US" sz="3600" cap="small" dirty="0">
                <a:effectLst/>
                <a:latin typeface="Arial" panose="020B0604020202020204" pitchFamily="34" charset="0"/>
                <a:ea typeface="Times New Roman" panose="02020603050405020304" pitchFamily="18" charset="0"/>
              </a:rPr>
              <a:t>Lord</a:t>
            </a:r>
            <a:r>
              <a:rPr lang="en-US" sz="3600" dirty="0">
                <a:effectLst/>
                <a:latin typeface="Arial" panose="020B0604020202020204" pitchFamily="34" charset="0"/>
                <a:ea typeface="Times New Roman" panose="02020603050405020304" pitchFamily="18" charset="0"/>
              </a:rPr>
              <a:t> has sworn by the pride of Jacob:</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 Surely I will never forget any of their deeds.</a:t>
            </a:r>
            <a:endParaRPr lang="en-US" sz="3600" dirty="0">
              <a:effectLst/>
              <a:latin typeface="Times New Roman" panose="02020603050405020304" pitchFamily="18" charset="0"/>
              <a:ea typeface="Times New Roman" panose="02020603050405020304" pitchFamily="18" charset="0"/>
            </a:endParaRPr>
          </a:p>
          <a:p>
            <a:endParaRPr lang="en-US" sz="3600" dirty="0">
              <a:effectLst/>
              <a:latin typeface="+mn-lt"/>
              <a:ea typeface="Times New Roman" panose="02020603050405020304" pitchFamily="18" charset="0"/>
            </a:endParaRP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The word of the Lord.</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b="1" dirty="0">
                <a:effectLst/>
                <a:latin typeface="Arial" panose="020B0604020202020204" pitchFamily="34" charset="0"/>
                <a:ea typeface="Times New Roman" panose="02020603050405020304" pitchFamily="18" charset="0"/>
              </a:rPr>
              <a:t>Thanks be to God.</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02050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3B28F4-AF81-422B-A612-F83733A69A92}"/>
              </a:ext>
            </a:extLst>
          </p:cNvPr>
          <p:cNvSpPr txBox="1"/>
          <p:nvPr/>
        </p:nvSpPr>
        <p:spPr>
          <a:xfrm>
            <a:off x="184165" y="381000"/>
            <a:ext cx="11614296" cy="1384995"/>
          </a:xfrm>
          <a:prstGeom prst="rect">
            <a:avLst/>
          </a:prstGeom>
          <a:noFill/>
        </p:spPr>
        <p:txBody>
          <a:bodyPr wrap="square">
            <a:spAutoFit/>
          </a:bodyPr>
          <a:lstStyle/>
          <a:p>
            <a:pPr>
              <a:spcBef>
                <a:spcPts val="0"/>
              </a:spcBef>
              <a:spcAft>
                <a:spcPts val="0"/>
              </a:spcAft>
            </a:pPr>
            <a:r>
              <a:rPr lang="en-US" sz="4800" b="1" cap="all" dirty="0">
                <a:effectLst/>
                <a:latin typeface="Georgia" panose="02040502050405020303" pitchFamily="18" charset="0"/>
                <a:ea typeface="Times New Roman" panose="02020603050405020304" pitchFamily="18" charset="0"/>
              </a:rPr>
              <a:t>Psalm:</a:t>
            </a:r>
            <a:r>
              <a:rPr lang="en-US" sz="4800" b="1" dirty="0">
                <a:effectLst/>
                <a:latin typeface="Georgia" panose="02040502050405020303" pitchFamily="18" charset="0"/>
                <a:ea typeface="Times New Roman" panose="02020603050405020304" pitchFamily="18" charset="0"/>
              </a:rPr>
              <a:t> </a:t>
            </a:r>
            <a:r>
              <a:rPr lang="en-US" sz="1800" b="1" dirty="0">
                <a:effectLst/>
                <a:latin typeface="Georgia" panose="02040502050405020303" pitchFamily="18" charset="0"/>
                <a:ea typeface="Times New Roman" panose="02020603050405020304" pitchFamily="18" charset="0"/>
                <a:cs typeface="Times New Roman" panose="02020603050405020304" pitchFamily="18" charset="0"/>
              </a:rPr>
              <a:t> </a:t>
            </a:r>
            <a:r>
              <a:rPr lang="en-US" sz="4800" b="1" dirty="0">
                <a:effectLst/>
                <a:latin typeface="Georgia" panose="02040502050405020303" pitchFamily="18" charset="0"/>
                <a:ea typeface="Times New Roman" panose="02020603050405020304" pitchFamily="18" charset="0"/>
                <a:cs typeface="Times New Roman" panose="02020603050405020304" pitchFamily="18" charset="0"/>
              </a:rPr>
              <a:t>Psalm 113 </a:t>
            </a:r>
          </a:p>
          <a:p>
            <a:pPr marL="0" marR="0">
              <a:spcBef>
                <a:spcPts val="0"/>
              </a:spcBef>
              <a:spcAft>
                <a:spcPts val="0"/>
              </a:spcAft>
            </a:pPr>
            <a:r>
              <a:rPr lang="en-US" sz="3600" i="1" dirty="0">
                <a:effectLst/>
                <a:latin typeface="Times New Roman" panose="02020603050405020304" pitchFamily="18" charset="0"/>
                <a:ea typeface="Times New Roman" panose="02020603050405020304" pitchFamily="18" charset="0"/>
              </a:rPr>
              <a:t>The </a:t>
            </a:r>
            <a:r>
              <a:rPr lang="en-US" sz="3600" i="1" cap="small" dirty="0">
                <a:effectLst/>
                <a:latin typeface="Times New Roman" panose="02020603050405020304" pitchFamily="18" charset="0"/>
                <a:ea typeface="Times New Roman" panose="02020603050405020304" pitchFamily="18" charset="0"/>
              </a:rPr>
              <a:t>Lord</a:t>
            </a:r>
            <a:r>
              <a:rPr lang="en-US" sz="3600" i="1" dirty="0">
                <a:effectLst/>
                <a:latin typeface="Times New Roman" panose="02020603050405020304" pitchFamily="18" charset="0"/>
                <a:ea typeface="Times New Roman" panose="02020603050405020304" pitchFamily="18" charset="0"/>
              </a:rPr>
              <a:t> lifts up the poor from the ashes. </a:t>
            </a:r>
            <a:r>
              <a:rPr lang="en-US" sz="3600" i="0" dirty="0">
                <a:effectLst/>
                <a:latin typeface="Times New Roman" panose="02020603050405020304" pitchFamily="18" charset="0"/>
                <a:ea typeface="Times New Roman" panose="02020603050405020304" pitchFamily="18" charset="0"/>
              </a:rPr>
              <a:t>(Ps. 113:6)</a:t>
            </a:r>
            <a:endParaRPr lang="en-US" sz="36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4FE92040-840C-4320-9633-EC308EFC891F}"/>
              </a:ext>
            </a:extLst>
          </p:cNvPr>
          <p:cNvSpPr txBox="1"/>
          <p:nvPr/>
        </p:nvSpPr>
        <p:spPr>
          <a:xfrm>
            <a:off x="184165" y="2133600"/>
            <a:ext cx="11823670" cy="4524315"/>
          </a:xfrm>
          <a:prstGeom prst="rect">
            <a:avLst/>
          </a:prstGeom>
          <a:noFill/>
        </p:spPr>
        <p:txBody>
          <a:bodyPr wrap="square">
            <a:spAutoFit/>
          </a:bodyPr>
          <a:lstStyle/>
          <a:p>
            <a:pPr marL="0" marR="0">
              <a:spcBef>
                <a:spcPts val="0"/>
              </a:spcBef>
              <a:spcAft>
                <a:spcPts val="0"/>
              </a:spcAft>
            </a:pPr>
            <a:r>
              <a:rPr lang="en-US" sz="3600" dirty="0">
                <a:effectLst/>
                <a:ea typeface="Times New Roman" panose="02020603050405020304" pitchFamily="18" charset="0"/>
              </a:rPr>
              <a:t> </a:t>
            </a:r>
            <a:r>
              <a:rPr lang="en-US" sz="3600" baseline="30000" dirty="0">
                <a:solidFill>
                  <a:srgbClr val="808080"/>
                </a:solidFill>
                <a:effectLst/>
                <a:ea typeface="Times New Roman" panose="02020603050405020304" pitchFamily="18" charset="0"/>
              </a:rPr>
              <a:t>1</a:t>
            </a:r>
            <a:r>
              <a:rPr lang="en-US" sz="3600" dirty="0">
                <a:effectLst/>
                <a:ea typeface="Times New Roman" panose="02020603050405020304" pitchFamily="18" charset="0"/>
              </a:rPr>
              <a:t>Hallelujah! Give praise, you servants </a:t>
            </a:r>
            <a:r>
              <a:rPr lang="en-US" sz="3600" b="1" baseline="30000" dirty="0">
                <a:solidFill>
                  <a:srgbClr val="000000"/>
                </a:solidFill>
                <a:effectLst/>
                <a:ea typeface="Times New Roman" panose="02020603050405020304" pitchFamily="18" charset="0"/>
              </a:rPr>
              <a:t>|</a:t>
            </a:r>
            <a:r>
              <a:rPr lang="en-US" sz="3600" dirty="0">
                <a:effectLst/>
                <a:ea typeface="Times New Roman" panose="02020603050405020304" pitchFamily="18" charset="0"/>
              </a:rPr>
              <a:t> of the </a:t>
            </a:r>
            <a:r>
              <a:rPr lang="en-US" sz="3600" cap="small" dirty="0">
                <a:effectLst/>
                <a:ea typeface="Times New Roman" panose="02020603050405020304" pitchFamily="18" charset="0"/>
              </a:rPr>
              <a:t>Lord</a:t>
            </a:r>
            <a:r>
              <a:rPr lang="en-US" sz="3600" dirty="0">
                <a:effectLst/>
                <a:ea typeface="Times New Roman" panose="02020603050405020304" pitchFamily="18" charset="0"/>
              </a:rPr>
              <a:t>;</a:t>
            </a:r>
          </a:p>
          <a:p>
            <a:pPr marL="0" marR="0">
              <a:spcBef>
                <a:spcPts val="0"/>
              </a:spcBef>
              <a:spcAft>
                <a:spcPts val="0"/>
              </a:spcAft>
            </a:pPr>
            <a:r>
              <a:rPr lang="en-US" sz="3600" dirty="0">
                <a:effectLst/>
                <a:ea typeface="Times New Roman" panose="02020603050405020304" pitchFamily="18" charset="0"/>
              </a:rPr>
              <a:t>  praise the name of the </a:t>
            </a:r>
            <a:r>
              <a:rPr lang="en-US" sz="3600" cap="small" dirty="0">
                <a:effectLst/>
                <a:ea typeface="Times New Roman" panose="02020603050405020304" pitchFamily="18" charset="0"/>
              </a:rPr>
              <a:t>Lord</a:t>
            </a:r>
            <a:r>
              <a:rPr lang="en-US" sz="3600" dirty="0">
                <a:effectLst/>
                <a:ea typeface="Times New Roman" panose="02020603050405020304" pitchFamily="18" charset="0"/>
              </a:rPr>
              <a:t>.</a:t>
            </a:r>
          </a:p>
          <a:p>
            <a:pPr marL="0" marR="0">
              <a:spcBef>
                <a:spcPts val="0"/>
              </a:spcBef>
              <a:spcAft>
                <a:spcPts val="0"/>
              </a:spcAft>
            </a:pPr>
            <a:r>
              <a:rPr lang="en-US" sz="3600" dirty="0">
                <a:effectLst/>
                <a:ea typeface="Times New Roman" panose="02020603050405020304" pitchFamily="18" charset="0"/>
              </a:rPr>
              <a:t> </a:t>
            </a:r>
            <a:r>
              <a:rPr lang="en-US" sz="3600" baseline="30000" dirty="0">
                <a:solidFill>
                  <a:srgbClr val="808080"/>
                </a:solidFill>
                <a:effectLst/>
                <a:ea typeface="Times New Roman" panose="02020603050405020304" pitchFamily="18" charset="0"/>
              </a:rPr>
              <a:t>2</a:t>
            </a:r>
            <a:r>
              <a:rPr lang="en-US" sz="3600" b="1" dirty="0">
                <a:effectLst/>
                <a:ea typeface="Times New Roman" panose="02020603050405020304" pitchFamily="18" charset="0"/>
              </a:rPr>
              <a:t>Let the name of the </a:t>
            </a:r>
            <a:r>
              <a:rPr lang="en-US" sz="3600" b="1" cap="small" dirty="0">
                <a:effectLst/>
                <a:ea typeface="Times New Roman" panose="02020603050405020304" pitchFamily="18" charset="0"/>
              </a:rPr>
              <a:t>Lord</a:t>
            </a:r>
            <a:r>
              <a:rPr lang="en-US" sz="3600" b="1" dirty="0">
                <a:effectLst/>
                <a:ea typeface="Times New Roman" panose="02020603050405020304" pitchFamily="18" charset="0"/>
              </a:rPr>
              <a:t> be blessed,</a:t>
            </a:r>
            <a:endParaRPr lang="en-US" sz="3600" dirty="0">
              <a:effectLst/>
              <a:ea typeface="Times New Roman" panose="02020603050405020304" pitchFamily="18" charset="0"/>
            </a:endParaRPr>
          </a:p>
          <a:p>
            <a:pPr marL="0" marR="0">
              <a:spcBef>
                <a:spcPts val="0"/>
              </a:spcBef>
              <a:spcAft>
                <a:spcPts val="0"/>
              </a:spcAft>
            </a:pPr>
            <a:r>
              <a:rPr lang="en-US" sz="3600" dirty="0">
                <a:effectLst/>
                <a:ea typeface="Times New Roman" panose="02020603050405020304" pitchFamily="18" charset="0"/>
              </a:rPr>
              <a:t>  </a:t>
            </a:r>
            <a:r>
              <a:rPr lang="en-US" sz="3600" b="1" dirty="0">
                <a:effectLst/>
                <a:ea typeface="Times New Roman" panose="02020603050405020304" pitchFamily="18" charset="0"/>
              </a:rPr>
              <a:t>from this time forth forevermore.</a:t>
            </a:r>
            <a:endParaRPr lang="en-US" sz="3600" dirty="0">
              <a:effectLst/>
              <a:ea typeface="Times New Roman" panose="02020603050405020304" pitchFamily="18" charset="0"/>
            </a:endParaRPr>
          </a:p>
          <a:p>
            <a:pPr marL="0" marR="0">
              <a:spcBef>
                <a:spcPts val="0"/>
              </a:spcBef>
              <a:spcAft>
                <a:spcPts val="0"/>
              </a:spcAft>
            </a:pPr>
            <a:r>
              <a:rPr lang="en-US" sz="3600" dirty="0">
                <a:effectLst/>
                <a:ea typeface="Times New Roman" panose="02020603050405020304" pitchFamily="18" charset="0"/>
              </a:rPr>
              <a:t> </a:t>
            </a:r>
            <a:r>
              <a:rPr lang="en-US" sz="3600" baseline="30000" dirty="0">
                <a:solidFill>
                  <a:srgbClr val="808080"/>
                </a:solidFill>
                <a:effectLst/>
                <a:ea typeface="Times New Roman" panose="02020603050405020304" pitchFamily="18" charset="0"/>
              </a:rPr>
              <a:t>3</a:t>
            </a:r>
            <a:r>
              <a:rPr lang="en-US" sz="3600" dirty="0">
                <a:effectLst/>
                <a:ea typeface="Times New Roman" panose="02020603050405020304" pitchFamily="18" charset="0"/>
              </a:rPr>
              <a:t>From the rising of the sun to its going down</a:t>
            </a:r>
          </a:p>
          <a:p>
            <a:pPr marL="0" marR="0">
              <a:spcBef>
                <a:spcPts val="0"/>
              </a:spcBef>
              <a:spcAft>
                <a:spcPts val="0"/>
              </a:spcAft>
            </a:pPr>
            <a:r>
              <a:rPr lang="en-US" sz="3600" dirty="0">
                <a:effectLst/>
                <a:ea typeface="Times New Roman" panose="02020603050405020304" pitchFamily="18" charset="0"/>
              </a:rPr>
              <a:t>  let the name of the </a:t>
            </a:r>
            <a:r>
              <a:rPr lang="en-US" sz="3600" cap="small" dirty="0">
                <a:effectLst/>
                <a:ea typeface="Times New Roman" panose="02020603050405020304" pitchFamily="18" charset="0"/>
              </a:rPr>
              <a:t>Lord</a:t>
            </a:r>
            <a:r>
              <a:rPr lang="en-US" sz="3600" dirty="0">
                <a:effectLst/>
                <a:ea typeface="Times New Roman" panose="02020603050405020304" pitchFamily="18" charset="0"/>
              </a:rPr>
              <a:t> be praised.</a:t>
            </a:r>
          </a:p>
          <a:p>
            <a:pPr marL="0" marR="0">
              <a:spcBef>
                <a:spcPts val="0"/>
              </a:spcBef>
              <a:spcAft>
                <a:spcPts val="0"/>
              </a:spcAft>
            </a:pPr>
            <a:r>
              <a:rPr lang="en-US" sz="3600" dirty="0">
                <a:effectLst/>
                <a:ea typeface="Times New Roman" panose="02020603050405020304" pitchFamily="18" charset="0"/>
              </a:rPr>
              <a:t> </a:t>
            </a:r>
            <a:r>
              <a:rPr lang="en-US" sz="3600" baseline="30000" dirty="0">
                <a:solidFill>
                  <a:srgbClr val="808080"/>
                </a:solidFill>
                <a:effectLst/>
                <a:ea typeface="Times New Roman" panose="02020603050405020304" pitchFamily="18" charset="0"/>
              </a:rPr>
              <a:t>4</a:t>
            </a:r>
            <a:r>
              <a:rPr lang="en-US" sz="3600" b="1" dirty="0">
                <a:effectLst/>
                <a:ea typeface="Times New Roman" panose="02020603050405020304" pitchFamily="18" charset="0"/>
              </a:rPr>
              <a:t>The </a:t>
            </a:r>
            <a:r>
              <a:rPr lang="en-US" sz="3600" b="1" cap="small" dirty="0">
                <a:effectLst/>
                <a:ea typeface="Times New Roman" panose="02020603050405020304" pitchFamily="18" charset="0"/>
              </a:rPr>
              <a:t>Lord</a:t>
            </a:r>
            <a:r>
              <a:rPr lang="en-US" sz="3600" b="1" dirty="0">
                <a:effectLst/>
                <a:ea typeface="Times New Roman" panose="02020603050405020304" pitchFamily="18" charset="0"/>
              </a:rPr>
              <a:t> is high above all nations,</a:t>
            </a:r>
            <a:endParaRPr lang="en-US" sz="3600" dirty="0">
              <a:effectLst/>
              <a:ea typeface="Times New Roman" panose="02020603050405020304" pitchFamily="18" charset="0"/>
            </a:endParaRPr>
          </a:p>
          <a:p>
            <a:pPr marL="0" marR="0">
              <a:spcBef>
                <a:spcPts val="0"/>
              </a:spcBef>
              <a:spcAft>
                <a:spcPts val="0"/>
              </a:spcAft>
            </a:pPr>
            <a:r>
              <a:rPr lang="en-US" sz="3600" dirty="0">
                <a:effectLst/>
                <a:ea typeface="Times New Roman" panose="02020603050405020304" pitchFamily="18" charset="0"/>
              </a:rPr>
              <a:t>  </a:t>
            </a:r>
            <a:r>
              <a:rPr lang="en-US" sz="3600" b="1" dirty="0">
                <a:effectLst/>
                <a:ea typeface="Times New Roman" panose="02020603050405020304" pitchFamily="18" charset="0"/>
              </a:rPr>
              <a:t>and his glory above the heavens. R</a:t>
            </a:r>
            <a:endParaRPr lang="en-US" sz="3600" dirty="0">
              <a:effectLst/>
              <a:ea typeface="Times New Roman" panose="02020603050405020304" pitchFamily="18" charset="0"/>
            </a:endParaRPr>
          </a:p>
        </p:txBody>
      </p:sp>
    </p:spTree>
    <p:extLst>
      <p:ext uri="{BB962C8B-B14F-4D97-AF65-F5344CB8AC3E}">
        <p14:creationId xmlns:p14="http://schemas.microsoft.com/office/powerpoint/2010/main" val="3559002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E92040-840C-4320-9633-EC308EFC891F}"/>
              </a:ext>
            </a:extLst>
          </p:cNvPr>
          <p:cNvSpPr txBox="1"/>
          <p:nvPr/>
        </p:nvSpPr>
        <p:spPr>
          <a:xfrm>
            <a:off x="184165" y="1600200"/>
            <a:ext cx="11823670" cy="5078313"/>
          </a:xfrm>
          <a:prstGeom prst="rect">
            <a:avLst/>
          </a:prstGeom>
          <a:noFill/>
        </p:spPr>
        <p:txBody>
          <a:bodyPr wrap="square">
            <a:spAutoFit/>
          </a:bodyPr>
          <a:lstStyle/>
          <a:p>
            <a:pPr marL="0" marR="0">
              <a:spcBef>
                <a:spcPts val="0"/>
              </a:spcBef>
              <a:spcAft>
                <a:spcPts val="0"/>
              </a:spcAft>
            </a:pPr>
            <a:r>
              <a:rPr lang="en-US" sz="3600" dirty="0">
                <a:effectLst/>
                <a:ea typeface="Times New Roman" panose="02020603050405020304" pitchFamily="18" charset="0"/>
              </a:rPr>
              <a:t> </a:t>
            </a:r>
            <a:r>
              <a:rPr lang="en-US" sz="3600" baseline="30000" dirty="0">
                <a:solidFill>
                  <a:srgbClr val="808080"/>
                </a:solidFill>
                <a:effectLst/>
                <a:ea typeface="Times New Roman" panose="02020603050405020304" pitchFamily="18" charset="0"/>
              </a:rPr>
              <a:t>5</a:t>
            </a:r>
            <a:r>
              <a:rPr lang="en-US" sz="3600" dirty="0">
                <a:effectLst/>
                <a:ea typeface="Times New Roman" panose="02020603050405020304" pitchFamily="18" charset="0"/>
              </a:rPr>
              <a:t>Who is like the </a:t>
            </a:r>
            <a:r>
              <a:rPr lang="en-US" sz="3600" cap="small" dirty="0">
                <a:effectLst/>
                <a:ea typeface="Times New Roman" panose="02020603050405020304" pitchFamily="18" charset="0"/>
              </a:rPr>
              <a:t>Lord</a:t>
            </a:r>
            <a:r>
              <a:rPr lang="en-US" sz="3600" dirty="0">
                <a:effectLst/>
                <a:ea typeface="Times New Roman" panose="02020603050405020304" pitchFamily="18" charset="0"/>
              </a:rPr>
              <a:t> our God, </a:t>
            </a:r>
          </a:p>
          <a:p>
            <a:pPr marL="0" marR="0">
              <a:spcBef>
                <a:spcPts val="0"/>
              </a:spcBef>
              <a:spcAft>
                <a:spcPts val="0"/>
              </a:spcAft>
            </a:pPr>
            <a:r>
              <a:rPr lang="en-US" sz="3600" dirty="0">
                <a:ea typeface="Times New Roman" panose="02020603050405020304" pitchFamily="18" charset="0"/>
              </a:rPr>
              <a:t>		</a:t>
            </a:r>
            <a:r>
              <a:rPr lang="en-US" sz="3600" dirty="0">
                <a:effectLst/>
                <a:ea typeface="Times New Roman" panose="02020603050405020304" pitchFamily="18" charset="0"/>
              </a:rPr>
              <a:t>who sits enthroned on high,</a:t>
            </a:r>
          </a:p>
          <a:p>
            <a:pPr marL="0" marR="0">
              <a:spcBef>
                <a:spcPts val="0"/>
              </a:spcBef>
              <a:spcAft>
                <a:spcPts val="0"/>
              </a:spcAft>
            </a:pPr>
            <a:r>
              <a:rPr lang="en-US" sz="3600" dirty="0">
                <a:effectLst/>
                <a:ea typeface="Times New Roman" panose="02020603050405020304" pitchFamily="18" charset="0"/>
              </a:rPr>
              <a:t>  but stoops to behold the heavens and the earth?</a:t>
            </a:r>
          </a:p>
          <a:p>
            <a:pPr marL="0" marR="0">
              <a:spcBef>
                <a:spcPts val="0"/>
              </a:spcBef>
              <a:spcAft>
                <a:spcPts val="0"/>
              </a:spcAft>
            </a:pPr>
            <a:r>
              <a:rPr lang="en-US" sz="3600" dirty="0">
                <a:effectLst/>
                <a:ea typeface="Times New Roman" panose="02020603050405020304" pitchFamily="18" charset="0"/>
              </a:rPr>
              <a:t> </a:t>
            </a:r>
            <a:r>
              <a:rPr lang="en-US" sz="3600" baseline="30000" dirty="0">
                <a:solidFill>
                  <a:srgbClr val="808080"/>
                </a:solidFill>
                <a:effectLst/>
                <a:ea typeface="Times New Roman" panose="02020603050405020304" pitchFamily="18" charset="0"/>
              </a:rPr>
              <a:t>6</a:t>
            </a:r>
            <a:r>
              <a:rPr lang="en-US" sz="3600" b="1" dirty="0">
                <a:effectLst/>
                <a:ea typeface="Times New Roman" panose="02020603050405020304" pitchFamily="18" charset="0"/>
              </a:rPr>
              <a:t>He takes up the weak out of the dust</a:t>
            </a:r>
            <a:endParaRPr lang="en-US" sz="3600" dirty="0">
              <a:effectLst/>
              <a:ea typeface="Times New Roman" panose="02020603050405020304" pitchFamily="18" charset="0"/>
            </a:endParaRPr>
          </a:p>
          <a:p>
            <a:pPr marL="0" marR="0">
              <a:spcBef>
                <a:spcPts val="0"/>
              </a:spcBef>
              <a:spcAft>
                <a:spcPts val="0"/>
              </a:spcAft>
            </a:pPr>
            <a:r>
              <a:rPr lang="en-US" sz="3600" dirty="0">
                <a:effectLst/>
                <a:ea typeface="Times New Roman" panose="02020603050405020304" pitchFamily="18" charset="0"/>
              </a:rPr>
              <a:t>  </a:t>
            </a:r>
            <a:r>
              <a:rPr lang="en-US" sz="3600" b="1" dirty="0">
                <a:effectLst/>
                <a:ea typeface="Times New Roman" panose="02020603050405020304" pitchFamily="18" charset="0"/>
              </a:rPr>
              <a:t>and lifts up the poor from the ashes.</a:t>
            </a:r>
            <a:endParaRPr lang="en-US" sz="3600" dirty="0">
              <a:effectLst/>
              <a:ea typeface="Times New Roman" panose="02020603050405020304" pitchFamily="18" charset="0"/>
            </a:endParaRPr>
          </a:p>
          <a:p>
            <a:pPr marL="0" marR="0">
              <a:spcBef>
                <a:spcPts val="0"/>
              </a:spcBef>
              <a:spcAft>
                <a:spcPts val="0"/>
              </a:spcAft>
            </a:pPr>
            <a:r>
              <a:rPr lang="en-US" sz="3600" dirty="0">
                <a:effectLst/>
                <a:ea typeface="Times New Roman" panose="02020603050405020304" pitchFamily="18" charset="0"/>
              </a:rPr>
              <a:t> </a:t>
            </a:r>
            <a:r>
              <a:rPr lang="en-US" sz="3600" baseline="30000" dirty="0">
                <a:solidFill>
                  <a:srgbClr val="808080"/>
                </a:solidFill>
                <a:effectLst/>
                <a:ea typeface="Times New Roman" panose="02020603050405020304" pitchFamily="18" charset="0"/>
              </a:rPr>
              <a:t>7</a:t>
            </a:r>
            <a:r>
              <a:rPr lang="en-US" sz="3600" dirty="0">
                <a:effectLst/>
                <a:ea typeface="Times New Roman" panose="02020603050405020304" pitchFamily="18" charset="0"/>
              </a:rPr>
              <a:t>He sets them </a:t>
            </a:r>
            <a:r>
              <a:rPr lang="en-US" sz="3600" b="1" baseline="30000" dirty="0">
                <a:solidFill>
                  <a:srgbClr val="000000"/>
                </a:solidFill>
                <a:effectLst/>
                <a:ea typeface="Times New Roman" panose="02020603050405020304" pitchFamily="18" charset="0"/>
              </a:rPr>
              <a:t>|</a:t>
            </a:r>
            <a:r>
              <a:rPr lang="en-US" sz="3600" dirty="0">
                <a:effectLst/>
                <a:ea typeface="Times New Roman" panose="02020603050405020304" pitchFamily="18" charset="0"/>
              </a:rPr>
              <a:t> with the princes,</a:t>
            </a:r>
          </a:p>
          <a:p>
            <a:pPr marL="0" marR="0">
              <a:spcBef>
                <a:spcPts val="0"/>
              </a:spcBef>
              <a:spcAft>
                <a:spcPts val="0"/>
              </a:spcAft>
            </a:pPr>
            <a:r>
              <a:rPr lang="en-US" sz="3600" dirty="0">
                <a:effectLst/>
                <a:ea typeface="Times New Roman" panose="02020603050405020304" pitchFamily="18" charset="0"/>
              </a:rPr>
              <a:t>  with the princes of his people.</a:t>
            </a:r>
          </a:p>
          <a:p>
            <a:pPr marL="0" marR="0">
              <a:spcBef>
                <a:spcPts val="0"/>
              </a:spcBef>
              <a:spcAft>
                <a:spcPts val="0"/>
              </a:spcAft>
            </a:pPr>
            <a:r>
              <a:rPr lang="en-US" sz="3600" dirty="0">
                <a:effectLst/>
                <a:ea typeface="Times New Roman" panose="02020603050405020304" pitchFamily="18" charset="0"/>
              </a:rPr>
              <a:t> </a:t>
            </a:r>
            <a:r>
              <a:rPr lang="en-US" sz="3600" baseline="30000" dirty="0">
                <a:solidFill>
                  <a:srgbClr val="808080"/>
                </a:solidFill>
                <a:effectLst/>
                <a:ea typeface="Times New Roman" panose="02020603050405020304" pitchFamily="18" charset="0"/>
              </a:rPr>
              <a:t>8</a:t>
            </a:r>
            <a:r>
              <a:rPr lang="en-US" sz="3600" b="1" dirty="0">
                <a:effectLst/>
                <a:ea typeface="Times New Roman" panose="02020603050405020304" pitchFamily="18" charset="0"/>
              </a:rPr>
              <a:t>He makes the woman of a childless house</a:t>
            </a:r>
            <a:endParaRPr lang="en-US" sz="3600" dirty="0">
              <a:effectLst/>
              <a:ea typeface="Times New Roman" panose="02020603050405020304" pitchFamily="18" charset="0"/>
            </a:endParaRPr>
          </a:p>
          <a:p>
            <a:pPr marL="0" marR="0">
              <a:spcBef>
                <a:spcPts val="0"/>
              </a:spcBef>
              <a:spcAft>
                <a:spcPts val="0"/>
              </a:spcAft>
            </a:pPr>
            <a:r>
              <a:rPr lang="en-US" sz="3600" dirty="0">
                <a:effectLst/>
                <a:ea typeface="Times New Roman" panose="02020603050405020304" pitchFamily="18" charset="0"/>
              </a:rPr>
              <a:t>  </a:t>
            </a:r>
            <a:r>
              <a:rPr lang="en-US" sz="3600" b="1" dirty="0">
                <a:effectLst/>
                <a:ea typeface="Times New Roman" panose="02020603050405020304" pitchFamily="18" charset="0"/>
              </a:rPr>
              <a:t>to be a joyful mother of children. R</a:t>
            </a:r>
            <a:endParaRPr lang="en-US" sz="3600" dirty="0">
              <a:effectLst/>
              <a:ea typeface="Times New Roman" panose="02020603050405020304" pitchFamily="18" charset="0"/>
            </a:endParaRPr>
          </a:p>
        </p:txBody>
      </p:sp>
    </p:spTree>
    <p:extLst>
      <p:ext uri="{BB962C8B-B14F-4D97-AF65-F5344CB8AC3E}">
        <p14:creationId xmlns:p14="http://schemas.microsoft.com/office/powerpoint/2010/main" val="1341583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F97F1F-3094-4E70-A831-FAE1EA7E6CBF}"/>
              </a:ext>
            </a:extLst>
          </p:cNvPr>
          <p:cNvSpPr txBox="1"/>
          <p:nvPr/>
        </p:nvSpPr>
        <p:spPr>
          <a:xfrm>
            <a:off x="228600" y="1811953"/>
            <a:ext cx="11811000" cy="4862870"/>
          </a:xfrm>
          <a:prstGeom prst="rect">
            <a:avLst/>
          </a:prstGeom>
          <a:noFill/>
        </p:spPr>
        <p:txBody>
          <a:bodyPr wrap="square">
            <a:spAutoFit/>
          </a:bodyPr>
          <a:lstStyle/>
          <a:p>
            <a:r>
              <a:rPr lang="en-US" sz="4600" b="1" cap="all" dirty="0">
                <a:latin typeface="Georgia" panose="02040502050405020303" pitchFamily="18" charset="0"/>
              </a:rPr>
              <a:t>Second Reading:</a:t>
            </a:r>
            <a:r>
              <a:rPr lang="en-US" sz="4600" b="1" dirty="0">
                <a:latin typeface="Georgia" panose="02040502050405020303" pitchFamily="18" charset="0"/>
              </a:rPr>
              <a:t> </a:t>
            </a:r>
            <a:r>
              <a:rPr lang="en-US" sz="4600" b="1" dirty="0">
                <a:effectLst/>
                <a:latin typeface="Georgia" panose="02040502050405020303" pitchFamily="18" charset="0"/>
                <a:ea typeface="Times New Roman" panose="02020603050405020304" pitchFamily="18" charset="0"/>
                <a:cs typeface="Times New Roman" panose="02020603050405020304" pitchFamily="18" charset="0"/>
              </a:rPr>
              <a:t> 1 Timothy 2:1-7</a:t>
            </a:r>
            <a:endParaRPr lang="en-US" sz="4600" dirty="0">
              <a:latin typeface="Georgia" panose="02040502050405020303" pitchFamily="18" charset="0"/>
            </a:endParaRPr>
          </a:p>
          <a:p>
            <a:pPr>
              <a:spcBef>
                <a:spcPts val="0"/>
              </a:spcBef>
              <a:spcAft>
                <a:spcPts val="0"/>
              </a:spcAft>
              <a:tabLst>
                <a:tab pos="11599863" algn="r"/>
              </a:tabLst>
            </a:pPr>
            <a:endParaRPr lang="en-US" sz="2400" b="1" dirty="0">
              <a:effectLst/>
              <a:latin typeface="Georgia" panose="020405020504050203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3600" i="1" dirty="0">
                <a:effectLst/>
                <a:latin typeface="Times New Roman" panose="02020603050405020304" pitchFamily="18" charset="0"/>
                <a:ea typeface="Times New Roman" panose="02020603050405020304" pitchFamily="18" charset="0"/>
              </a:rPr>
              <a:t>The pastoral epistles offer insight into how early Christians understood many practical matters, such as church administration and worship. The church’s focused prayer for others is an expression of the single-minded passion God has toward us in Jesus.</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A reading from First Timothy.</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65846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1F5C3D-DFA2-4386-AB6A-F1D13A44E42F}"/>
              </a:ext>
            </a:extLst>
          </p:cNvPr>
          <p:cNvSpPr/>
          <p:nvPr/>
        </p:nvSpPr>
        <p:spPr>
          <a:xfrm>
            <a:off x="228600" y="2735282"/>
            <a:ext cx="11734800" cy="3970318"/>
          </a:xfrm>
          <a:prstGeom prst="rect">
            <a:avLst/>
          </a:prstGeom>
        </p:spPr>
        <p:txBody>
          <a:bodyPr wrap="square">
            <a:spAutoFit/>
          </a:bodyPr>
          <a:lstStyle/>
          <a:p>
            <a:pPr marL="0" marR="0">
              <a:spcBef>
                <a:spcPts val="0"/>
              </a:spcBef>
              <a:spcAft>
                <a:spcPts val="0"/>
              </a:spcAft>
            </a:pPr>
            <a:r>
              <a:rPr lang="en-US" sz="3600" baseline="30000" dirty="0">
                <a:solidFill>
                  <a:srgbClr val="808080"/>
                </a:solidFill>
                <a:effectLst/>
                <a:latin typeface="Arial" panose="020B0604020202020204" pitchFamily="34" charset="0"/>
                <a:ea typeface="Times New Roman" panose="02020603050405020304" pitchFamily="18" charset="0"/>
              </a:rPr>
              <a:t>1</a:t>
            </a:r>
            <a:r>
              <a:rPr lang="en-US" sz="3600" dirty="0">
                <a:effectLst/>
                <a:latin typeface="Arial" panose="020B0604020202020204" pitchFamily="34" charset="0"/>
                <a:ea typeface="Times New Roman" panose="02020603050405020304" pitchFamily="18" charset="0"/>
              </a:rPr>
              <a:t>First of all, then, I urge that supplications, prayers, intercessions, and thanksgivings be made for everyone, </a:t>
            </a:r>
            <a:r>
              <a:rPr lang="en-US" sz="3600" baseline="30000" dirty="0">
                <a:solidFill>
                  <a:srgbClr val="808080"/>
                </a:solidFill>
                <a:effectLst/>
                <a:latin typeface="Arial" panose="020B0604020202020204" pitchFamily="34" charset="0"/>
                <a:ea typeface="Times New Roman" panose="02020603050405020304" pitchFamily="18" charset="0"/>
              </a:rPr>
              <a:t>2</a:t>
            </a:r>
            <a:r>
              <a:rPr lang="en-US" sz="3600" dirty="0">
                <a:effectLst/>
                <a:latin typeface="Arial" panose="020B0604020202020204" pitchFamily="34" charset="0"/>
                <a:ea typeface="Times New Roman" panose="02020603050405020304" pitchFamily="18" charset="0"/>
              </a:rPr>
              <a:t>for kings and all who are in high positions, so that we may lead a quiet and peaceable life in all godliness and dignity. </a:t>
            </a:r>
            <a:r>
              <a:rPr lang="en-US" sz="3600" baseline="30000" dirty="0">
                <a:solidFill>
                  <a:srgbClr val="808080"/>
                </a:solidFill>
                <a:effectLst/>
                <a:latin typeface="Arial" panose="020B0604020202020204" pitchFamily="34" charset="0"/>
                <a:ea typeface="Times New Roman" panose="02020603050405020304" pitchFamily="18" charset="0"/>
              </a:rPr>
              <a:t>3</a:t>
            </a:r>
            <a:r>
              <a:rPr lang="en-US" sz="3600" dirty="0">
                <a:effectLst/>
                <a:latin typeface="Arial" panose="020B0604020202020204" pitchFamily="34" charset="0"/>
                <a:ea typeface="Times New Roman" panose="02020603050405020304" pitchFamily="18" charset="0"/>
              </a:rPr>
              <a:t>This is right and is acceptable in the sight of God our Savior, </a:t>
            </a:r>
            <a:r>
              <a:rPr lang="en-US" sz="3600" baseline="30000" dirty="0">
                <a:solidFill>
                  <a:srgbClr val="808080"/>
                </a:solidFill>
                <a:effectLst/>
                <a:latin typeface="Arial" panose="020B0604020202020204" pitchFamily="34" charset="0"/>
                <a:ea typeface="Times New Roman" panose="02020603050405020304" pitchFamily="18" charset="0"/>
              </a:rPr>
              <a:t>4</a:t>
            </a:r>
            <a:r>
              <a:rPr lang="en-US" sz="3600" dirty="0">
                <a:effectLst/>
                <a:latin typeface="Arial" panose="020B0604020202020204" pitchFamily="34" charset="0"/>
                <a:ea typeface="Times New Roman" panose="02020603050405020304" pitchFamily="18" charset="0"/>
              </a:rPr>
              <a:t>who desires everyone to be saved and to come to the knowledge of the truth. </a:t>
            </a:r>
            <a:r>
              <a:rPr lang="en-US" sz="3600" baseline="30000" dirty="0">
                <a:solidFill>
                  <a:srgbClr val="808080"/>
                </a:solidFill>
                <a:effectLst/>
                <a:latin typeface="Arial" panose="020B0604020202020204" pitchFamily="34" charset="0"/>
                <a:ea typeface="Times New Roman" panose="02020603050405020304" pitchFamily="18" charset="0"/>
              </a:rPr>
              <a:t>5</a:t>
            </a:r>
            <a:r>
              <a:rPr lang="en-US" sz="3600" dirty="0">
                <a:effectLst/>
                <a:latin typeface="Arial" panose="020B0604020202020204" pitchFamily="34" charset="0"/>
                <a:ea typeface="Times New Roman" panose="02020603050405020304" pitchFamily="18" charset="0"/>
              </a:rPr>
              <a:t>For </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5298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1F5C3D-DFA2-4386-AB6A-F1D13A44E42F}"/>
              </a:ext>
            </a:extLst>
          </p:cNvPr>
          <p:cNvSpPr/>
          <p:nvPr/>
        </p:nvSpPr>
        <p:spPr>
          <a:xfrm>
            <a:off x="228600" y="457200"/>
            <a:ext cx="11734800" cy="6186309"/>
          </a:xfrm>
          <a:prstGeom prst="rect">
            <a:avLst/>
          </a:prstGeom>
        </p:spPr>
        <p:txBody>
          <a:bodyPr wrap="square">
            <a:spAutoFit/>
          </a:bodyPr>
          <a:lstStyle/>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 there is one God;</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  there is also one mediator </a:t>
            </a:r>
          </a:p>
          <a:p>
            <a:pPr marL="0" marR="0">
              <a:spcBef>
                <a:spcPts val="0"/>
              </a:spcBef>
              <a:spcAft>
                <a:spcPts val="0"/>
              </a:spcAft>
            </a:pPr>
            <a:r>
              <a:rPr lang="en-US" sz="3600" dirty="0">
                <a:ea typeface="Times New Roman" panose="02020603050405020304" pitchFamily="18" charset="0"/>
              </a:rPr>
              <a:t>	</a:t>
            </a:r>
            <a:r>
              <a:rPr lang="en-US" sz="3600" dirty="0">
                <a:effectLst/>
                <a:latin typeface="Arial" panose="020B0604020202020204" pitchFamily="34" charset="0"/>
                <a:ea typeface="Times New Roman" panose="02020603050405020304" pitchFamily="18" charset="0"/>
              </a:rPr>
              <a:t>between God and humankind,</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 Christ Jesus, himself human,</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  </a:t>
            </a:r>
            <a:r>
              <a:rPr lang="en-US" sz="3600" baseline="30000" dirty="0">
                <a:solidFill>
                  <a:srgbClr val="808080"/>
                </a:solidFill>
                <a:effectLst/>
                <a:latin typeface="Arial" panose="020B0604020202020204" pitchFamily="34" charset="0"/>
                <a:ea typeface="Times New Roman" panose="02020603050405020304" pitchFamily="18" charset="0"/>
              </a:rPr>
              <a:t>6</a:t>
            </a:r>
            <a:r>
              <a:rPr lang="en-US" sz="3600" dirty="0">
                <a:effectLst/>
                <a:latin typeface="Arial" panose="020B0604020202020204" pitchFamily="34" charset="0"/>
                <a:ea typeface="Times New Roman" panose="02020603050405020304" pitchFamily="18" charset="0"/>
              </a:rPr>
              <a:t>who gave himself a ransom for all</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spc="-10" dirty="0">
                <a:effectLst/>
                <a:latin typeface="Arial" panose="020B0604020202020204" pitchFamily="34" charset="0"/>
                <a:ea typeface="Times New Roman" panose="02020603050405020304" pitchFamily="18" charset="0"/>
              </a:rPr>
              <a:t>6—this was attested at the right time.</a:t>
            </a:r>
            <a:r>
              <a:rPr lang="en-US" sz="3600" spc="-10" baseline="30000" dirty="0">
                <a:solidFill>
                  <a:srgbClr val="808080"/>
                </a:solidFill>
                <a:effectLst/>
                <a:latin typeface="Arial" panose="020B0604020202020204" pitchFamily="34" charset="0"/>
                <a:ea typeface="Times New Roman" panose="02020603050405020304" pitchFamily="18" charset="0"/>
              </a:rPr>
              <a:t>7</a:t>
            </a:r>
            <a:r>
              <a:rPr lang="en-US" sz="3600" spc="-10" dirty="0">
                <a:effectLst/>
                <a:latin typeface="Arial" panose="020B0604020202020204" pitchFamily="34" charset="0"/>
                <a:ea typeface="Times New Roman" panose="02020603050405020304" pitchFamily="18" charset="0"/>
              </a:rPr>
              <a:t>For this I was appointed a herald and an apostle (I am telling the truth, I am not lying), a teacher of the Gentiles in faith and truth.</a:t>
            </a:r>
            <a:endParaRPr lang="en-US" sz="3600" spc="-10" dirty="0">
              <a:effectLst/>
              <a:latin typeface="Times New Roman" panose="02020603050405020304" pitchFamily="18" charset="0"/>
              <a:ea typeface="Times New Roman" panose="02020603050405020304" pitchFamily="18" charset="0"/>
            </a:endParaRPr>
          </a:p>
          <a:p>
            <a:endParaRPr lang="en-US" sz="3600" dirty="0">
              <a:effectLst/>
              <a:ea typeface="Times New Roman" panose="02020603050405020304" pitchFamily="18" charset="0"/>
            </a:endParaRP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The word of the Lord.</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b="1" dirty="0">
                <a:effectLst/>
                <a:latin typeface="Arial" panose="020B0604020202020204" pitchFamily="34" charset="0"/>
                <a:ea typeface="Times New Roman" panose="02020603050405020304" pitchFamily="18" charset="0"/>
              </a:rPr>
              <a:t>Thanks be to God.</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5150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EFE6C8-3991-45AB-880F-D6FFE4B1317E}"/>
              </a:ext>
            </a:extLst>
          </p:cNvPr>
          <p:cNvSpPr txBox="1"/>
          <p:nvPr/>
        </p:nvSpPr>
        <p:spPr>
          <a:xfrm>
            <a:off x="228600" y="3028414"/>
            <a:ext cx="11734800" cy="3600986"/>
          </a:xfrm>
          <a:prstGeom prst="rect">
            <a:avLst/>
          </a:prstGeom>
          <a:noFill/>
        </p:spPr>
        <p:txBody>
          <a:bodyPr wrap="square">
            <a:spAutoFit/>
          </a:body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Confession and Forgiveness</a:t>
            </a:r>
            <a:r>
              <a:rPr lang="en-US" sz="4800" b="1" i="1" dirty="0">
                <a:effectLst/>
                <a:latin typeface="Georgia" panose="02040502050405020303" pitchFamily="18" charset="0"/>
                <a:ea typeface="Times New Roman" panose="02020603050405020304" pitchFamily="18" charset="0"/>
              </a:rPr>
              <a:t> </a:t>
            </a:r>
            <a:endParaRPr lang="en-US" sz="4800" b="1" dirty="0">
              <a:effectLst/>
              <a:latin typeface="Georgia" panose="02040502050405020303" pitchFamily="18" charset="0"/>
              <a:ea typeface="Times New Roman" panose="02020603050405020304" pitchFamily="18" charset="0"/>
            </a:endParaRPr>
          </a:p>
          <a:p>
            <a:pPr marL="0" marR="0">
              <a:spcBef>
                <a:spcPts val="0"/>
              </a:spcBef>
              <a:spcAft>
                <a:spcPts val="0"/>
              </a:spcAft>
            </a:pPr>
            <a:endParaRPr lang="en-US" sz="3600" dirty="0">
              <a:effectLst/>
              <a:latin typeface="Arial" panose="020B0604020202020204" pitchFamily="34" charset="0"/>
              <a:ea typeface="Times New Roman" panose="02020603050405020304" pitchFamily="18" charset="0"/>
            </a:endParaRPr>
          </a:p>
          <a:p>
            <a:r>
              <a:rPr lang="en-US" sz="3600" dirty="0"/>
              <a:t>Blessed be the holy Trinity,</a:t>
            </a:r>
            <a:r>
              <a:rPr lang="en-US" sz="3600" dirty="0">
                <a:solidFill>
                  <a:srgbClr val="C00000"/>
                </a:solidFill>
              </a:rPr>
              <a:t> ☩ </a:t>
            </a:r>
            <a:r>
              <a:rPr lang="en-US" sz="3600" dirty="0"/>
              <a:t>one God,</a:t>
            </a:r>
          </a:p>
          <a:p>
            <a:pPr marL="457200"/>
            <a:r>
              <a:rPr lang="en-US" sz="3600" dirty="0"/>
              <a:t>who is eager to forgive</a:t>
            </a:r>
          </a:p>
          <a:p>
            <a:pPr marL="457200"/>
            <a:r>
              <a:rPr lang="en-US" sz="3600" dirty="0"/>
              <a:t>and who loves us beyond our days.</a:t>
            </a:r>
          </a:p>
          <a:p>
            <a:r>
              <a:rPr lang="en-US" sz="3600" b="1" dirty="0"/>
              <a:t>Amen.</a:t>
            </a:r>
            <a:endParaRPr lang="en-US" sz="3600" dirty="0"/>
          </a:p>
        </p:txBody>
      </p:sp>
    </p:spTree>
    <p:extLst>
      <p:ext uri="{BB962C8B-B14F-4D97-AF65-F5344CB8AC3E}">
        <p14:creationId xmlns:p14="http://schemas.microsoft.com/office/powerpoint/2010/main" val="3377704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48B762-4940-48B2-B165-227F2DFBBCC5}"/>
              </a:ext>
            </a:extLst>
          </p:cNvPr>
          <p:cNvSpPr txBox="1"/>
          <p:nvPr/>
        </p:nvSpPr>
        <p:spPr>
          <a:xfrm>
            <a:off x="228600" y="5181600"/>
            <a:ext cx="11734800" cy="1569660"/>
          </a:xfrm>
          <a:prstGeom prst="rect">
            <a:avLst/>
          </a:prstGeom>
          <a:noFill/>
        </p:spPr>
        <p:txBody>
          <a:bodyPr wrap="square">
            <a:spAutoFit/>
          </a:bodyPr>
          <a:lstStyle/>
          <a:p>
            <a:pPr>
              <a:tabLst>
                <a:tab pos="11436350" algn="r"/>
              </a:tabLst>
            </a:pPr>
            <a:r>
              <a:rPr lang="en-US" sz="4800" b="1" cap="all" dirty="0">
                <a:effectLst/>
                <a:latin typeface="Georgia" panose="02040502050405020303" pitchFamily="18" charset="0"/>
                <a:ea typeface="Times New Roman" panose="02020603050405020304" pitchFamily="18" charset="0"/>
                <a:cs typeface="Arial" panose="020B0604020202020204" pitchFamily="34" charset="0"/>
              </a:rPr>
              <a:t>Children’s Time</a:t>
            </a:r>
            <a:endParaRPr lang="en-US" sz="3600" dirty="0">
              <a:effectLst/>
              <a:ea typeface="Times New Roman" panose="02020603050405020304" pitchFamily="18" charset="0"/>
            </a:endParaRPr>
          </a:p>
          <a:p>
            <a:pPr>
              <a:tabLst>
                <a:tab pos="11436350" algn="r"/>
              </a:tabLst>
            </a:pPr>
            <a:r>
              <a:rPr lang="en-US" sz="3600" dirty="0"/>
              <a:t>	</a:t>
            </a:r>
            <a:r>
              <a:rPr lang="en-US" sz="4800" dirty="0"/>
              <a:t>Amanda Beebe-Bay</a:t>
            </a:r>
          </a:p>
        </p:txBody>
      </p:sp>
      <p:pic>
        <p:nvPicPr>
          <p:cNvPr id="6" name="Picture 5">
            <a:extLst>
              <a:ext uri="{FF2B5EF4-FFF2-40B4-BE49-F238E27FC236}">
                <a16:creationId xmlns:a16="http://schemas.microsoft.com/office/drawing/2014/main" id="{83B31AE1-FC00-4D84-9922-080FBC842B51}"/>
              </a:ext>
            </a:extLst>
          </p:cNvPr>
          <p:cNvPicPr>
            <a:picLocks noChangeAspect="1"/>
          </p:cNvPicPr>
          <p:nvPr/>
        </p:nvPicPr>
        <p:blipFill>
          <a:blip r:embed="rId2"/>
          <a:stretch>
            <a:fillRect/>
          </a:stretch>
        </p:blipFill>
        <p:spPr>
          <a:xfrm>
            <a:off x="7010400" y="685800"/>
            <a:ext cx="4495800" cy="4495800"/>
          </a:xfrm>
          <a:prstGeom prst="rect">
            <a:avLst/>
          </a:prstGeom>
        </p:spPr>
      </p:pic>
    </p:spTree>
    <p:extLst>
      <p:ext uri="{BB962C8B-B14F-4D97-AF65-F5344CB8AC3E}">
        <p14:creationId xmlns:p14="http://schemas.microsoft.com/office/powerpoint/2010/main" val="33557679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A6F320A-EBB5-43CE-B70D-41BF9385F4B9}"/>
              </a:ext>
            </a:extLst>
          </p:cNvPr>
          <p:cNvSpPr>
            <a:spLocks noChangeArrowheads="1"/>
          </p:cNvSpPr>
          <p:nvPr/>
        </p:nvSpPr>
        <p:spPr bwMode="auto">
          <a:xfrm>
            <a:off x="304800" y="316469"/>
            <a:ext cx="8089074" cy="1569660"/>
          </a:xfrm>
          <a:prstGeom prst="rect">
            <a:avLst/>
          </a:prstGeom>
          <a:noFill/>
          <a:ln>
            <a:noFill/>
          </a:ln>
          <a:effectLst/>
        </p:spPr>
        <p:txBody>
          <a:bodyPr wrap="none" anchor="ctr">
            <a:spAutoFit/>
          </a:bodyPr>
          <a:lstStyle/>
          <a:p>
            <a:pPr>
              <a:defRPr/>
            </a:pPr>
            <a:r>
              <a:rPr lang="en-US" altLang="en-US" sz="4800" b="1" dirty="0">
                <a:latin typeface="Georgia" panose="02040502050405020303" pitchFamily="18" charset="0"/>
                <a:ea typeface="Times New Roman" panose="02020603050405020304" pitchFamily="18" charset="0"/>
              </a:rPr>
              <a:t>GOSPEL ACCLAMATION</a:t>
            </a:r>
          </a:p>
          <a:p>
            <a:pPr>
              <a:defRPr/>
            </a:pPr>
            <a:r>
              <a:rPr lang="en-US" altLang="en-US" sz="4800" i="1" dirty="0">
                <a:latin typeface="Times New Roman" panose="02020603050405020304" pitchFamily="18" charset="0"/>
                <a:cs typeface="Times New Roman" panose="02020603050405020304" pitchFamily="18" charset="0"/>
              </a:rPr>
              <a:t>	(South Africa)</a:t>
            </a:r>
          </a:p>
        </p:txBody>
      </p:sp>
      <p:pic>
        <p:nvPicPr>
          <p:cNvPr id="5" name="Picture 4" descr="A picture containing diagram&#10;&#10;Description automatically generated">
            <a:extLst>
              <a:ext uri="{FF2B5EF4-FFF2-40B4-BE49-F238E27FC236}">
                <a16:creationId xmlns:a16="http://schemas.microsoft.com/office/drawing/2014/main" id="{5280EDEA-DE4F-4A3C-9BFE-ABC5D1030A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94" t="15098" r="1406" b="53080"/>
          <a:stretch/>
        </p:blipFill>
        <p:spPr bwMode="auto">
          <a:xfrm>
            <a:off x="187822" y="2576287"/>
            <a:ext cx="11775578" cy="3062513"/>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5280EDEA-DE4F-4A3C-9BFE-ABC5D1030A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94" t="46920" r="1406" b="10784"/>
          <a:stretch/>
        </p:blipFill>
        <p:spPr bwMode="auto">
          <a:xfrm>
            <a:off x="160558" y="2514600"/>
            <a:ext cx="11778368" cy="407141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1475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a:extLst>
              <a:ext uri="{FF2B5EF4-FFF2-40B4-BE49-F238E27FC236}">
                <a16:creationId xmlns:a16="http://schemas.microsoft.com/office/drawing/2014/main" id="{09CE904A-BC34-4C44-9E31-829312C62B87}"/>
              </a:ext>
            </a:extLst>
          </p:cNvPr>
          <p:cNvSpPr txBox="1">
            <a:spLocks noChangeArrowheads="1"/>
          </p:cNvSpPr>
          <p:nvPr/>
        </p:nvSpPr>
        <p:spPr bwMode="auto">
          <a:xfrm>
            <a:off x="228600" y="914400"/>
            <a:ext cx="1173480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a:spcBef>
                <a:spcPts val="0"/>
              </a:spcBef>
              <a:spcAft>
                <a:spcPts val="0"/>
              </a:spcAft>
              <a:buNone/>
            </a:pPr>
            <a:r>
              <a:rPr lang="en-US" sz="4800" b="1" cap="all" dirty="0">
                <a:effectLst/>
                <a:latin typeface="Georgia" panose="02040502050405020303" pitchFamily="18" charset="0"/>
                <a:ea typeface="Times New Roman" panose="02020603050405020304" pitchFamily="18" charset="0"/>
              </a:rPr>
              <a:t>Gospel:</a:t>
            </a:r>
            <a:r>
              <a:rPr lang="en-US" sz="4800" b="1" dirty="0">
                <a:effectLst/>
                <a:latin typeface="Georgia" panose="02040502050405020303" pitchFamily="18" charset="0"/>
                <a:ea typeface="Times New Roman" panose="02020603050405020304" pitchFamily="18" charset="0"/>
              </a:rPr>
              <a:t> Luke </a:t>
            </a:r>
            <a:r>
              <a:rPr lang="en-US" sz="4800" b="1" dirty="0">
                <a:effectLst/>
                <a:latin typeface="Georgia" panose="02040502050405020303" pitchFamily="18" charset="0"/>
                <a:ea typeface="Times New Roman" panose="02020603050405020304" pitchFamily="18" charset="0"/>
                <a:cs typeface="Times New Roman" panose="02020603050405020304" pitchFamily="18" charset="0"/>
              </a:rPr>
              <a:t>16:1-13</a:t>
            </a:r>
            <a:r>
              <a:rPr lang="en-US" sz="4800" dirty="0">
                <a:latin typeface="Georgia" panose="02040502050405020303" pitchFamily="18" charset="0"/>
              </a:rPr>
              <a:t> </a:t>
            </a:r>
          </a:p>
          <a:p>
            <a:pPr>
              <a:spcBef>
                <a:spcPts val="0"/>
              </a:spcBef>
              <a:buNone/>
            </a:pPr>
            <a:endParaRPr lang="en-US" sz="3600" i="1" dirty="0">
              <a:latin typeface="Times New Roman" panose="02020603050405020304" pitchFamily="18" charset="0"/>
              <a:cs typeface="Times New Roman" panose="02020603050405020304" pitchFamily="18" charset="0"/>
            </a:endParaRPr>
          </a:p>
          <a:p>
            <a:pPr marL="0" marR="0">
              <a:spcBef>
                <a:spcPts val="0"/>
              </a:spcBef>
              <a:spcAft>
                <a:spcPts val="0"/>
              </a:spcAft>
              <a:buNone/>
            </a:pPr>
            <a:r>
              <a:rPr lang="en-US" sz="3600" i="1" dirty="0">
                <a:effectLst/>
                <a:latin typeface="Times New Roman" panose="02020603050405020304" pitchFamily="18" charset="0"/>
                <a:ea typeface="Times New Roman" panose="02020603050405020304" pitchFamily="18" charset="0"/>
              </a:rPr>
              <a:t>Jesus tells the curious story of a dishonest manager who cheats his employer and then is commended by him for having acted so shrewdly. Jesus wonders why his own followers are less creative and diligent in their stewardship given that they are managers of a far more valuable household.</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buNone/>
            </a:pPr>
            <a:r>
              <a:rPr lang="en-US" sz="3600" dirty="0">
                <a:effectLst/>
                <a:latin typeface="Arial" panose="020B0604020202020204" pitchFamily="34"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buNone/>
            </a:pPr>
            <a:r>
              <a:rPr lang="en-US" sz="3600" dirty="0">
                <a:effectLst/>
                <a:latin typeface="Arial" panose="020B0604020202020204" pitchFamily="34" charset="0"/>
                <a:ea typeface="Times New Roman" panose="02020603050405020304" pitchFamily="18" charset="0"/>
              </a:rPr>
              <a:t>The Holy Gospel according to Luke, the 16</a:t>
            </a:r>
            <a:r>
              <a:rPr lang="en-US" sz="3600" baseline="30000" dirty="0">
                <a:effectLst/>
                <a:latin typeface="Arial" panose="020B0604020202020204" pitchFamily="34" charset="0"/>
                <a:ea typeface="Times New Roman" panose="02020603050405020304" pitchFamily="18" charset="0"/>
              </a:rPr>
              <a:t>th</a:t>
            </a:r>
            <a:r>
              <a:rPr lang="en-US" sz="3600" dirty="0">
                <a:effectLst/>
                <a:latin typeface="Arial" panose="020B0604020202020204" pitchFamily="34" charset="0"/>
                <a:ea typeface="Times New Roman" panose="02020603050405020304" pitchFamily="18" charset="0"/>
              </a:rPr>
              <a:t> chapter.</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buNone/>
            </a:pPr>
            <a:r>
              <a:rPr lang="en-US" sz="3600" b="1" dirty="0">
                <a:effectLst/>
                <a:latin typeface="Arial" panose="020B0604020202020204" pitchFamily="34" charset="0"/>
                <a:ea typeface="Times New Roman" panose="02020603050405020304" pitchFamily="18" charset="0"/>
              </a:rPr>
              <a:t>Glory to you, O Lord.</a:t>
            </a:r>
            <a:endParaRPr lang="en-US" sz="36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9DDCFF-2950-4CC3-8CDC-40BB983C539F}"/>
              </a:ext>
            </a:extLst>
          </p:cNvPr>
          <p:cNvSpPr txBox="1"/>
          <p:nvPr/>
        </p:nvSpPr>
        <p:spPr>
          <a:xfrm>
            <a:off x="228600" y="1676400"/>
            <a:ext cx="11734800" cy="5078313"/>
          </a:xfrm>
          <a:prstGeom prst="rect">
            <a:avLst/>
          </a:prstGeom>
          <a:noFill/>
        </p:spPr>
        <p:txBody>
          <a:bodyPr wrap="square">
            <a:spAutoFit/>
          </a:bodyPr>
          <a:lstStyle/>
          <a:p>
            <a:pPr marL="0" marR="0">
              <a:spcBef>
                <a:spcPts val="0"/>
              </a:spcBef>
              <a:spcAft>
                <a:spcPts val="0"/>
              </a:spcAft>
            </a:pPr>
            <a:r>
              <a:rPr lang="en-US" sz="3600" baseline="30000" dirty="0">
                <a:solidFill>
                  <a:srgbClr val="808080"/>
                </a:solidFill>
                <a:effectLst/>
                <a:latin typeface="Arial" panose="020B0604020202020204" pitchFamily="34" charset="0"/>
                <a:ea typeface="Times New Roman" panose="02020603050405020304" pitchFamily="18" charset="0"/>
              </a:rPr>
              <a:t>1</a:t>
            </a:r>
            <a:r>
              <a:rPr lang="en-US" sz="3600" dirty="0">
                <a:effectLst/>
                <a:latin typeface="Arial" panose="020B0604020202020204" pitchFamily="34" charset="0"/>
                <a:ea typeface="Times New Roman" panose="02020603050405020304" pitchFamily="18" charset="0"/>
              </a:rPr>
              <a:t>Then Jesus said to the disciples, “There was a rich man who had a manager, and charges were brought to him that this man was squandering his property. </a:t>
            </a:r>
            <a:r>
              <a:rPr lang="en-US" sz="3600" baseline="30000" dirty="0">
                <a:solidFill>
                  <a:srgbClr val="808080"/>
                </a:solidFill>
                <a:effectLst/>
                <a:latin typeface="Arial" panose="020B0604020202020204" pitchFamily="34" charset="0"/>
                <a:ea typeface="Times New Roman" panose="02020603050405020304" pitchFamily="18" charset="0"/>
              </a:rPr>
              <a:t>2</a:t>
            </a:r>
            <a:r>
              <a:rPr lang="en-US" sz="3600" dirty="0">
                <a:effectLst/>
                <a:latin typeface="Arial" panose="020B0604020202020204" pitchFamily="34" charset="0"/>
                <a:ea typeface="Times New Roman" panose="02020603050405020304" pitchFamily="18" charset="0"/>
              </a:rPr>
              <a:t>So he summoned him and said to him, ‘What is this that I hear about you? Give me an accounting of your management, because you cannot be my manager any longer.’ </a:t>
            </a:r>
            <a:r>
              <a:rPr lang="en-US" sz="3600" baseline="30000" dirty="0">
                <a:solidFill>
                  <a:srgbClr val="808080"/>
                </a:solidFill>
                <a:effectLst/>
                <a:latin typeface="Arial" panose="020B0604020202020204" pitchFamily="34" charset="0"/>
                <a:ea typeface="Times New Roman" panose="02020603050405020304" pitchFamily="18" charset="0"/>
              </a:rPr>
              <a:t>3</a:t>
            </a:r>
            <a:r>
              <a:rPr lang="en-US" sz="3600" dirty="0">
                <a:effectLst/>
                <a:latin typeface="Arial" panose="020B0604020202020204" pitchFamily="34" charset="0"/>
                <a:ea typeface="Times New Roman" panose="02020603050405020304" pitchFamily="18" charset="0"/>
              </a:rPr>
              <a:t>Then the manager said to himself, ‘What will I do, now that my master is taking the position away from me? I am not strong enough to dig, and I am ashamed to beg. </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40146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9DDCFF-2950-4CC3-8CDC-40BB983C539F}"/>
              </a:ext>
            </a:extLst>
          </p:cNvPr>
          <p:cNvSpPr txBox="1"/>
          <p:nvPr/>
        </p:nvSpPr>
        <p:spPr>
          <a:xfrm>
            <a:off x="228600" y="1627287"/>
            <a:ext cx="11734800" cy="5078313"/>
          </a:xfrm>
          <a:prstGeom prst="rect">
            <a:avLst/>
          </a:prstGeom>
          <a:noFill/>
        </p:spPr>
        <p:txBody>
          <a:bodyPr wrap="square">
            <a:spAutoFit/>
          </a:bodyPr>
          <a:lstStyle/>
          <a:p>
            <a:pPr marL="0" marR="0">
              <a:spcBef>
                <a:spcPts val="0"/>
              </a:spcBef>
              <a:spcAft>
                <a:spcPts val="0"/>
              </a:spcAft>
            </a:pPr>
            <a:r>
              <a:rPr lang="en-US" sz="3600" baseline="30000" dirty="0">
                <a:solidFill>
                  <a:srgbClr val="808080"/>
                </a:solidFill>
                <a:effectLst/>
                <a:latin typeface="Arial" panose="020B0604020202020204" pitchFamily="34" charset="0"/>
                <a:ea typeface="Times New Roman" panose="02020603050405020304" pitchFamily="18" charset="0"/>
              </a:rPr>
              <a:t>4</a:t>
            </a:r>
            <a:r>
              <a:rPr lang="en-US" sz="3600" dirty="0">
                <a:effectLst/>
                <a:latin typeface="Arial" panose="020B0604020202020204" pitchFamily="34" charset="0"/>
                <a:ea typeface="Times New Roman" panose="02020603050405020304" pitchFamily="18" charset="0"/>
              </a:rPr>
              <a:t>I have decided what to do so that, when I am dismissed as manager, people may welcome me into their homes.’ </a:t>
            </a:r>
            <a:r>
              <a:rPr lang="en-US" sz="3600" baseline="30000" dirty="0">
                <a:solidFill>
                  <a:srgbClr val="808080"/>
                </a:solidFill>
                <a:effectLst/>
                <a:latin typeface="Arial" panose="020B0604020202020204" pitchFamily="34" charset="0"/>
                <a:ea typeface="Times New Roman" panose="02020603050405020304" pitchFamily="18" charset="0"/>
              </a:rPr>
              <a:t>5</a:t>
            </a:r>
            <a:r>
              <a:rPr lang="en-US" sz="3600" dirty="0">
                <a:effectLst/>
                <a:latin typeface="Arial" panose="020B0604020202020204" pitchFamily="34" charset="0"/>
                <a:ea typeface="Times New Roman" panose="02020603050405020304" pitchFamily="18" charset="0"/>
              </a:rPr>
              <a:t>So, summoning his master’s debtors one by one, he asked the first, ‘How much do you owe my master?’ </a:t>
            </a:r>
            <a:r>
              <a:rPr lang="en-US" sz="3600" baseline="30000" dirty="0">
                <a:solidFill>
                  <a:srgbClr val="808080"/>
                </a:solidFill>
                <a:effectLst/>
                <a:latin typeface="Arial" panose="020B0604020202020204" pitchFamily="34" charset="0"/>
                <a:ea typeface="Times New Roman" panose="02020603050405020304" pitchFamily="18" charset="0"/>
              </a:rPr>
              <a:t>6</a:t>
            </a:r>
            <a:r>
              <a:rPr lang="en-US" sz="3600" dirty="0">
                <a:effectLst/>
                <a:latin typeface="Arial" panose="020B0604020202020204" pitchFamily="34" charset="0"/>
                <a:ea typeface="Times New Roman" panose="02020603050405020304" pitchFamily="18" charset="0"/>
              </a:rPr>
              <a:t>He answered, ‘A hundred jugs of olive oil.’ He said to him, ‘Take your bill, sit down quickly, and make it fifty.’ </a:t>
            </a:r>
            <a:r>
              <a:rPr lang="en-US" sz="3600" baseline="30000" dirty="0">
                <a:solidFill>
                  <a:srgbClr val="808080"/>
                </a:solidFill>
                <a:effectLst/>
                <a:latin typeface="Arial" panose="020B0604020202020204" pitchFamily="34" charset="0"/>
                <a:ea typeface="Times New Roman" panose="02020603050405020304" pitchFamily="18" charset="0"/>
              </a:rPr>
              <a:t>7</a:t>
            </a:r>
            <a:r>
              <a:rPr lang="en-US" sz="3600" dirty="0">
                <a:effectLst/>
                <a:latin typeface="Arial" panose="020B0604020202020204" pitchFamily="34" charset="0"/>
                <a:ea typeface="Times New Roman" panose="02020603050405020304" pitchFamily="18" charset="0"/>
              </a:rPr>
              <a:t>Then he asked another, ‘And how much do you owe?’ He replied, ‘A hundred containers of wheat.’ He said to him, ‘Take your bill and make it eighty.’</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29907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9DDCFF-2950-4CC3-8CDC-40BB983C539F}"/>
              </a:ext>
            </a:extLst>
          </p:cNvPr>
          <p:cNvSpPr txBox="1"/>
          <p:nvPr/>
        </p:nvSpPr>
        <p:spPr>
          <a:xfrm>
            <a:off x="228600" y="838200"/>
            <a:ext cx="11734800" cy="5909310"/>
          </a:xfrm>
          <a:prstGeom prst="rect">
            <a:avLst/>
          </a:prstGeom>
          <a:noFill/>
        </p:spPr>
        <p:txBody>
          <a:bodyPr wrap="square">
            <a:spAutoFit/>
          </a:bodyPr>
          <a:lstStyle/>
          <a:p>
            <a:pPr marL="0" marR="0">
              <a:spcBef>
                <a:spcPts val="0"/>
              </a:spcBef>
              <a:spcAft>
                <a:spcPts val="0"/>
              </a:spcAft>
            </a:pPr>
            <a:r>
              <a:rPr lang="en-US" sz="3600" baseline="30000" dirty="0">
                <a:solidFill>
                  <a:srgbClr val="808080"/>
                </a:solidFill>
                <a:effectLst/>
                <a:latin typeface="Arial" panose="020B0604020202020204" pitchFamily="34" charset="0"/>
                <a:ea typeface="Times New Roman" panose="02020603050405020304" pitchFamily="18" charset="0"/>
              </a:rPr>
              <a:t>8</a:t>
            </a:r>
            <a:r>
              <a:rPr lang="en-US" sz="3600" dirty="0">
                <a:effectLst/>
                <a:latin typeface="Arial" panose="020B0604020202020204" pitchFamily="34" charset="0"/>
                <a:ea typeface="Times New Roman" panose="02020603050405020304" pitchFamily="18" charset="0"/>
              </a:rPr>
              <a:t>And his master commended the dishonest manager because he had acted shrewdly; for the children of this age are more shrewd in dealing with their own generation than are the children of light. </a:t>
            </a:r>
            <a:r>
              <a:rPr lang="en-US" sz="3600" baseline="30000" dirty="0">
                <a:solidFill>
                  <a:srgbClr val="808080"/>
                </a:solidFill>
                <a:effectLst/>
                <a:latin typeface="Arial" panose="020B0604020202020204" pitchFamily="34" charset="0"/>
                <a:ea typeface="Times New Roman" panose="02020603050405020304" pitchFamily="18" charset="0"/>
              </a:rPr>
              <a:t>9</a:t>
            </a:r>
            <a:r>
              <a:rPr lang="en-US" sz="3600" dirty="0">
                <a:effectLst/>
                <a:latin typeface="Arial" panose="020B0604020202020204" pitchFamily="34" charset="0"/>
                <a:ea typeface="Times New Roman" panose="02020603050405020304" pitchFamily="18" charset="0"/>
              </a:rPr>
              <a:t>And I tell you, make friends for yourselves by means of dishonest wealth so that when it is gone, they may welcome you into the eternal homes.</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effectLst/>
                <a:latin typeface="Arial" panose="020B0604020202020204" pitchFamily="34"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 </a:t>
            </a:r>
            <a:r>
              <a:rPr lang="en-US" sz="3600" baseline="30000" dirty="0">
                <a:solidFill>
                  <a:srgbClr val="808080"/>
                </a:solidFill>
                <a:effectLst/>
                <a:latin typeface="Arial" panose="020B0604020202020204" pitchFamily="34" charset="0"/>
                <a:ea typeface="Times New Roman" panose="02020603050405020304" pitchFamily="18" charset="0"/>
              </a:rPr>
              <a:t>10</a:t>
            </a:r>
            <a:r>
              <a:rPr lang="en-US" sz="3600" dirty="0">
                <a:effectLst/>
                <a:latin typeface="Arial" panose="020B0604020202020204" pitchFamily="34" charset="0"/>
                <a:ea typeface="Times New Roman" panose="02020603050405020304" pitchFamily="18" charset="0"/>
              </a:rPr>
              <a:t>“Whoever is faithful in a very little is faithful also in much; and whoever is dishonest in a very little is dishonest also in much. </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679339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a:extLst>
              <a:ext uri="{FF2B5EF4-FFF2-40B4-BE49-F238E27FC236}">
                <a16:creationId xmlns:a16="http://schemas.microsoft.com/office/drawing/2014/main" id="{09CE904A-BC34-4C44-9E31-829312C62B87}"/>
              </a:ext>
            </a:extLst>
          </p:cNvPr>
          <p:cNvSpPr txBox="1">
            <a:spLocks noChangeArrowheads="1"/>
          </p:cNvSpPr>
          <p:nvPr/>
        </p:nvSpPr>
        <p:spPr bwMode="auto">
          <a:xfrm>
            <a:off x="228600" y="1295400"/>
            <a:ext cx="117348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a:spcBef>
                <a:spcPts val="0"/>
              </a:spcBef>
              <a:spcAft>
                <a:spcPts val="0"/>
              </a:spcAft>
              <a:buNone/>
            </a:pPr>
            <a:r>
              <a:rPr lang="en-US" sz="3600" baseline="30000" dirty="0">
                <a:solidFill>
                  <a:srgbClr val="808080"/>
                </a:solidFill>
                <a:effectLst/>
                <a:latin typeface="Arial" panose="020B0604020202020204" pitchFamily="34" charset="0"/>
                <a:ea typeface="Times New Roman" panose="02020603050405020304" pitchFamily="18" charset="0"/>
              </a:rPr>
              <a:t>11</a:t>
            </a:r>
            <a:r>
              <a:rPr lang="en-US" sz="3600" dirty="0">
                <a:effectLst/>
                <a:latin typeface="Arial" panose="020B0604020202020204" pitchFamily="34" charset="0"/>
                <a:ea typeface="Times New Roman" panose="02020603050405020304" pitchFamily="18" charset="0"/>
              </a:rPr>
              <a:t>If then you have not been faithful with the dishonest wealth, who will entrust to you the true riches? </a:t>
            </a:r>
            <a:r>
              <a:rPr lang="en-US" sz="3600" baseline="30000" dirty="0">
                <a:solidFill>
                  <a:srgbClr val="808080"/>
                </a:solidFill>
                <a:effectLst/>
                <a:latin typeface="Arial" panose="020B0604020202020204" pitchFamily="34" charset="0"/>
                <a:ea typeface="Times New Roman" panose="02020603050405020304" pitchFamily="18" charset="0"/>
              </a:rPr>
              <a:t>12</a:t>
            </a:r>
            <a:r>
              <a:rPr lang="en-US" sz="3600" dirty="0">
                <a:effectLst/>
                <a:latin typeface="Arial" panose="020B0604020202020204" pitchFamily="34" charset="0"/>
                <a:ea typeface="Times New Roman" panose="02020603050405020304" pitchFamily="18" charset="0"/>
              </a:rPr>
              <a:t>And if you have not been faithful with what belongs to another, who will give you what is your own? </a:t>
            </a:r>
            <a:r>
              <a:rPr lang="en-US" sz="3600" baseline="30000" dirty="0">
                <a:solidFill>
                  <a:srgbClr val="808080"/>
                </a:solidFill>
                <a:effectLst/>
                <a:latin typeface="Arial" panose="020B0604020202020204" pitchFamily="34" charset="0"/>
                <a:ea typeface="Times New Roman" panose="02020603050405020304" pitchFamily="18" charset="0"/>
              </a:rPr>
              <a:t>13</a:t>
            </a:r>
            <a:r>
              <a:rPr lang="en-US" sz="3600" dirty="0">
                <a:effectLst/>
                <a:latin typeface="Arial" panose="020B0604020202020204" pitchFamily="34" charset="0"/>
                <a:ea typeface="Times New Roman" panose="02020603050405020304" pitchFamily="18" charset="0"/>
              </a:rPr>
              <a:t>No slave can serve two masters; for a slave will either hate the one and love the other, or be devoted to the one and despise the other. You cannot serve God and wealth.”</a:t>
            </a:r>
          </a:p>
          <a:p>
            <a:pPr marL="0" marR="0">
              <a:spcBef>
                <a:spcPts val="0"/>
              </a:spcBef>
              <a:spcAft>
                <a:spcPts val="0"/>
              </a:spcAft>
              <a:buNone/>
            </a:pPr>
            <a:endParaRPr lang="en-US" sz="2400" dirty="0">
              <a:effectLst/>
              <a:ea typeface="Times New Roman" panose="02020603050405020304" pitchFamily="18" charset="0"/>
            </a:endParaRPr>
          </a:p>
          <a:p>
            <a:pPr marL="0" marR="0">
              <a:spcBef>
                <a:spcPts val="0"/>
              </a:spcBef>
              <a:spcAft>
                <a:spcPts val="0"/>
              </a:spcAft>
              <a:buNone/>
            </a:pPr>
            <a:r>
              <a:rPr lang="en-US" sz="3600" dirty="0">
                <a:effectLst/>
                <a:latin typeface="Arial" panose="020B0604020202020204" pitchFamily="34" charset="0"/>
                <a:ea typeface="Times New Roman" panose="02020603050405020304" pitchFamily="18" charset="0"/>
              </a:rPr>
              <a:t>The gospel of the Lord.</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buNone/>
            </a:pPr>
            <a:r>
              <a:rPr lang="en-US" sz="3600" b="1" dirty="0">
                <a:effectLst/>
                <a:latin typeface="Arial" panose="020B0604020202020204" pitchFamily="34" charset="0"/>
                <a:ea typeface="Times New Roman" panose="02020603050405020304" pitchFamily="18" charset="0"/>
              </a:rPr>
              <a:t>Praise to you, O Christ.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150193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76AE1D-1B9C-947F-1E58-431018F7FADE}"/>
              </a:ext>
            </a:extLst>
          </p:cNvPr>
          <p:cNvSpPr txBox="1"/>
          <p:nvPr/>
        </p:nvSpPr>
        <p:spPr>
          <a:xfrm>
            <a:off x="228600" y="609600"/>
            <a:ext cx="11734800" cy="830997"/>
          </a:xfrm>
          <a:prstGeom prst="rect">
            <a:avLst/>
          </a:prstGeom>
          <a:noFill/>
        </p:spPr>
        <p:txBody>
          <a:bodyPr wrap="square">
            <a:spAutoFit/>
          </a:bodyPr>
          <a:lstStyle/>
          <a:p>
            <a:pPr marL="0" marR="0">
              <a:spcBef>
                <a:spcPts val="0"/>
              </a:spcBef>
              <a:spcAft>
                <a:spcPts val="0"/>
              </a:spcAft>
              <a:tabLst>
                <a:tab pos="11491913" algn="r"/>
              </a:tabLst>
            </a:pPr>
            <a:r>
              <a:rPr lang="en-US" sz="4800" b="1" cap="all" dirty="0">
                <a:effectLst/>
                <a:latin typeface="Georgia" panose="02040502050405020303" pitchFamily="18" charset="0"/>
                <a:ea typeface="Times New Roman" panose="02020603050405020304" pitchFamily="18" charset="0"/>
              </a:rPr>
              <a:t>Message	</a:t>
            </a:r>
            <a:r>
              <a:rPr lang="en-US" sz="4800" dirty="0">
                <a:effectLst/>
                <a:ea typeface="Times New Roman" panose="02020603050405020304" pitchFamily="18" charset="0"/>
              </a:rPr>
              <a:t>Randy </a:t>
            </a:r>
            <a:r>
              <a:rPr lang="en-US" sz="4800" dirty="0" err="1">
                <a:effectLst/>
                <a:ea typeface="Times New Roman" panose="02020603050405020304" pitchFamily="18" charset="0"/>
              </a:rPr>
              <a:t>Sutak</a:t>
            </a:r>
            <a:endParaRPr lang="en-US" sz="4800" dirty="0">
              <a:effectLst/>
              <a:ea typeface="Times New Roman" panose="02020603050405020304" pitchFamily="18" charset="0"/>
            </a:endParaRPr>
          </a:p>
        </p:txBody>
      </p:sp>
      <p:sp>
        <p:nvSpPr>
          <p:cNvPr id="3" name="TextBox 2">
            <a:extLst>
              <a:ext uri="{FF2B5EF4-FFF2-40B4-BE49-F238E27FC236}">
                <a16:creationId xmlns:a16="http://schemas.microsoft.com/office/drawing/2014/main" id="{577E1C34-81F5-C8BA-2CFA-EFED82F6DDB7}"/>
              </a:ext>
            </a:extLst>
          </p:cNvPr>
          <p:cNvSpPr txBox="1"/>
          <p:nvPr/>
        </p:nvSpPr>
        <p:spPr>
          <a:xfrm>
            <a:off x="228600" y="4983540"/>
            <a:ext cx="11734800" cy="1569660"/>
          </a:xfrm>
          <a:prstGeom prst="rect">
            <a:avLst/>
          </a:prstGeom>
          <a:noFill/>
        </p:spPr>
        <p:txBody>
          <a:bodyPr wrap="square">
            <a:spAutoFit/>
          </a:body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Hymn of the Day</a:t>
            </a:r>
            <a:r>
              <a:rPr lang="en-US" sz="4800" b="1" cap="all" dirty="0">
                <a:latin typeface="Georgia" panose="02040502050405020303" pitchFamily="18" charset="0"/>
                <a:ea typeface="Times New Roman" panose="02020603050405020304" pitchFamily="18" charset="0"/>
              </a:rPr>
              <a:t>: </a:t>
            </a:r>
          </a:p>
          <a:p>
            <a:pPr marR="0">
              <a:spcBef>
                <a:spcPts val="0"/>
              </a:spcBef>
              <a:spcAft>
                <a:spcPts val="0"/>
              </a:spcAft>
              <a:tabLst>
                <a:tab pos="11485563" algn="r"/>
              </a:tabLst>
            </a:pPr>
            <a:r>
              <a:rPr lang="en-US" sz="4800" b="1" dirty="0">
                <a:effectLst/>
                <a:latin typeface="Georgia" panose="02040502050405020303" pitchFamily="18" charset="0"/>
                <a:ea typeface="Times New Roman" panose="02020603050405020304" pitchFamily="18" charset="0"/>
                <a:cs typeface="Times New Roman" panose="02020603050405020304" pitchFamily="18" charset="0"/>
              </a:rPr>
              <a:t>	Son of God, Eternal Savior</a:t>
            </a:r>
            <a:endParaRPr lang="en-US" sz="4800" b="1" dirty="0">
              <a:latin typeface="Georgia" panose="02040502050405020303" pitchFamily="18" charset="0"/>
            </a:endParaRPr>
          </a:p>
        </p:txBody>
      </p:sp>
      <p:pic>
        <p:nvPicPr>
          <p:cNvPr id="5" name="Picture 4">
            <a:extLst>
              <a:ext uri="{FF2B5EF4-FFF2-40B4-BE49-F238E27FC236}">
                <a16:creationId xmlns:a16="http://schemas.microsoft.com/office/drawing/2014/main" id="{AC040060-77C9-DC22-8DEE-46DACEB63FAA}"/>
              </a:ext>
            </a:extLst>
          </p:cNvPr>
          <p:cNvPicPr>
            <a:picLocks noChangeAspect="1"/>
          </p:cNvPicPr>
          <p:nvPr/>
        </p:nvPicPr>
        <p:blipFill>
          <a:blip r:embed="rId2"/>
          <a:stretch>
            <a:fillRect/>
          </a:stretch>
        </p:blipFill>
        <p:spPr>
          <a:xfrm>
            <a:off x="4419600" y="1371600"/>
            <a:ext cx="3352800" cy="3352800"/>
          </a:xfrm>
          <a:prstGeom prst="rect">
            <a:avLst/>
          </a:prstGeom>
        </p:spPr>
      </p:pic>
    </p:spTree>
    <p:extLst>
      <p:ext uri="{BB962C8B-B14F-4D97-AF65-F5344CB8AC3E}">
        <p14:creationId xmlns:p14="http://schemas.microsoft.com/office/powerpoint/2010/main" val="10319258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9C1B42-23A5-6D02-46A1-3F81CE0E875D}"/>
              </a:ext>
            </a:extLst>
          </p:cNvPr>
          <p:cNvPicPr>
            <a:picLocks noChangeAspect="1"/>
          </p:cNvPicPr>
          <p:nvPr/>
        </p:nvPicPr>
        <p:blipFill rotWithShape="1">
          <a:blip r:embed="rId2">
            <a:extLst>
              <a:ext uri="{28A0092B-C50C-407E-A947-70E740481C1C}">
                <a14:useLocalDpi xmlns:a14="http://schemas.microsoft.com/office/drawing/2010/main" val="0"/>
              </a:ext>
            </a:extLst>
          </a:blip>
          <a:srcRect l="1501" t="10919" r="1501" b="51986"/>
          <a:stretch/>
        </p:blipFill>
        <p:spPr>
          <a:xfrm>
            <a:off x="174847" y="431073"/>
            <a:ext cx="11791875" cy="5436327"/>
          </a:xfrm>
          <a:prstGeom prst="rect">
            <a:avLst/>
          </a:prstGeom>
        </p:spPr>
      </p:pic>
      <p:pic>
        <p:nvPicPr>
          <p:cNvPr id="7" name="Picture 6">
            <a:extLst>
              <a:ext uri="{FF2B5EF4-FFF2-40B4-BE49-F238E27FC236}">
                <a16:creationId xmlns:a16="http://schemas.microsoft.com/office/drawing/2014/main" id="{F5DF2A5A-3350-46B3-89F0-34D00CEE9912}"/>
              </a:ext>
            </a:extLst>
          </p:cNvPr>
          <p:cNvPicPr>
            <a:picLocks noChangeAspect="1"/>
          </p:cNvPicPr>
          <p:nvPr/>
        </p:nvPicPr>
        <p:blipFill>
          <a:blip r:embed="rId3">
            <a:alphaModFix/>
          </a:blip>
          <a:stretch>
            <a:fillRect/>
          </a:stretch>
        </p:blipFill>
        <p:spPr>
          <a:xfrm>
            <a:off x="838200" y="4876801"/>
            <a:ext cx="11128521" cy="1143000"/>
          </a:xfrm>
          <a:prstGeom prst="rect">
            <a:avLst/>
          </a:prstGeom>
          <a:solidFill>
            <a:schemeClr val="bg2">
              <a:alpha val="50000"/>
            </a:schemeClr>
          </a:solidFill>
          <a:ln>
            <a:noFill/>
          </a:ln>
        </p:spPr>
      </p:pic>
      <p:pic>
        <p:nvPicPr>
          <p:cNvPr id="6" name="Picture 5">
            <a:extLst>
              <a:ext uri="{FF2B5EF4-FFF2-40B4-BE49-F238E27FC236}">
                <a16:creationId xmlns:a16="http://schemas.microsoft.com/office/drawing/2014/main" id="{A1F2E570-9B32-B5AC-8E6A-EBAB3B651FD6}"/>
              </a:ext>
            </a:extLst>
          </p:cNvPr>
          <p:cNvPicPr>
            <a:picLocks noChangeAspect="1"/>
          </p:cNvPicPr>
          <p:nvPr/>
        </p:nvPicPr>
        <p:blipFill>
          <a:blip r:embed="rId4"/>
          <a:stretch>
            <a:fillRect/>
          </a:stretch>
        </p:blipFill>
        <p:spPr>
          <a:xfrm>
            <a:off x="304800" y="2037649"/>
            <a:ext cx="11582400" cy="934151"/>
          </a:xfrm>
          <a:prstGeom prst="rect">
            <a:avLst/>
          </a:prstGeom>
          <a:solidFill>
            <a:schemeClr val="bg2">
              <a:alpha val="50000"/>
            </a:schemeClr>
          </a:solidFill>
        </p:spPr>
      </p:pic>
    </p:spTree>
    <p:extLst>
      <p:ext uri="{BB962C8B-B14F-4D97-AF65-F5344CB8AC3E}">
        <p14:creationId xmlns:p14="http://schemas.microsoft.com/office/powerpoint/2010/main" val="1770149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EFE6C8-3991-45AB-880F-D6FFE4B1317E}"/>
              </a:ext>
            </a:extLst>
          </p:cNvPr>
          <p:cNvSpPr txBox="1"/>
          <p:nvPr/>
        </p:nvSpPr>
        <p:spPr>
          <a:xfrm>
            <a:off x="228600" y="519291"/>
            <a:ext cx="11734800" cy="6186309"/>
          </a:xfrm>
          <a:prstGeom prst="rect">
            <a:avLst/>
          </a:prstGeom>
          <a:noFill/>
        </p:spPr>
        <p:txBody>
          <a:bodyPr wrap="square">
            <a:spAutoFit/>
          </a:bodyPr>
          <a:lstStyle/>
          <a:p>
            <a:r>
              <a:rPr lang="en-US" sz="3600" dirty="0"/>
              <a:t>God of mercy and forgiveness,</a:t>
            </a:r>
          </a:p>
          <a:p>
            <a:pPr marL="457200"/>
            <a:r>
              <a:rPr lang="en-US" sz="3600" b="1" dirty="0"/>
              <a:t>we confess that sin still has a hold on us.</a:t>
            </a:r>
            <a:endParaRPr lang="en-US" sz="3600" dirty="0"/>
          </a:p>
          <a:p>
            <a:r>
              <a:rPr lang="en-US" sz="3600" b="1" dirty="0"/>
              <a:t>We have harmed your good creation.</a:t>
            </a:r>
            <a:endParaRPr lang="en-US" sz="3600" dirty="0"/>
          </a:p>
          <a:p>
            <a:r>
              <a:rPr lang="en-US" sz="3600" b="1" dirty="0"/>
              <a:t>We have failed to do justice,</a:t>
            </a:r>
            <a:endParaRPr lang="en-US" sz="3600" dirty="0"/>
          </a:p>
          <a:p>
            <a:pPr marL="457200"/>
            <a:r>
              <a:rPr lang="en-US" sz="3600" b="1" dirty="0"/>
              <a:t>love kindness,</a:t>
            </a:r>
            <a:endParaRPr lang="en-US" sz="3600" dirty="0"/>
          </a:p>
          <a:p>
            <a:pPr marL="457200"/>
            <a:r>
              <a:rPr lang="en-US" sz="3600" b="1" dirty="0"/>
              <a:t>and walk humbly with you.</a:t>
            </a:r>
            <a:endParaRPr lang="en-US" sz="3600" dirty="0"/>
          </a:p>
          <a:p>
            <a:r>
              <a:rPr lang="en-US" sz="3600" b="1" dirty="0"/>
              <a:t>Turn us in a new direction.</a:t>
            </a:r>
            <a:endParaRPr lang="en-US" sz="3600" dirty="0"/>
          </a:p>
          <a:p>
            <a:r>
              <a:rPr lang="en-US" sz="3600" b="1" dirty="0"/>
              <a:t>Show us the path that leads to life.</a:t>
            </a:r>
            <a:endParaRPr lang="en-US" sz="3600" dirty="0"/>
          </a:p>
          <a:p>
            <a:r>
              <a:rPr lang="en-US" sz="3600" b="1" dirty="0"/>
              <a:t>Be our refuge and strength on the journey,</a:t>
            </a:r>
            <a:endParaRPr lang="en-US" sz="3600" dirty="0"/>
          </a:p>
          <a:p>
            <a:pPr marL="457200"/>
            <a:r>
              <a:rPr lang="en-US" sz="3600" b="1" dirty="0"/>
              <a:t>through Jesus Christ, our redeemer and friend.</a:t>
            </a:r>
            <a:endParaRPr lang="en-US" sz="3600" dirty="0"/>
          </a:p>
          <a:p>
            <a:r>
              <a:rPr lang="en-US" sz="3600" b="1" dirty="0"/>
              <a:t>Amen.</a:t>
            </a:r>
            <a:endParaRPr lang="en-US" sz="3600" dirty="0"/>
          </a:p>
        </p:txBody>
      </p:sp>
    </p:spTree>
    <p:extLst>
      <p:ext uri="{BB962C8B-B14F-4D97-AF65-F5344CB8AC3E}">
        <p14:creationId xmlns:p14="http://schemas.microsoft.com/office/powerpoint/2010/main" val="21246851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9C1B42-23A5-6D02-46A1-3F81CE0E875D}"/>
              </a:ext>
            </a:extLst>
          </p:cNvPr>
          <p:cNvPicPr>
            <a:picLocks noChangeAspect="1"/>
          </p:cNvPicPr>
          <p:nvPr/>
        </p:nvPicPr>
        <p:blipFill rotWithShape="1">
          <a:blip r:embed="rId2">
            <a:extLst>
              <a:ext uri="{28A0092B-C50C-407E-A947-70E740481C1C}">
                <a14:useLocalDpi xmlns:a14="http://schemas.microsoft.com/office/drawing/2010/main" val="0"/>
              </a:ext>
            </a:extLst>
          </a:blip>
          <a:srcRect l="1501" t="50994" r="1501" b="6293"/>
          <a:stretch/>
        </p:blipFill>
        <p:spPr>
          <a:xfrm>
            <a:off x="228600" y="476015"/>
            <a:ext cx="11734800" cy="6229585"/>
          </a:xfrm>
          <a:prstGeom prst="rect">
            <a:avLst/>
          </a:prstGeom>
        </p:spPr>
      </p:pic>
      <p:pic>
        <p:nvPicPr>
          <p:cNvPr id="7" name="Picture 6">
            <a:extLst>
              <a:ext uri="{FF2B5EF4-FFF2-40B4-BE49-F238E27FC236}">
                <a16:creationId xmlns:a16="http://schemas.microsoft.com/office/drawing/2014/main" id="{F5DF2A5A-3350-46B3-89F0-34D00CEE9912}"/>
              </a:ext>
            </a:extLst>
          </p:cNvPr>
          <p:cNvPicPr>
            <a:picLocks noChangeAspect="1"/>
          </p:cNvPicPr>
          <p:nvPr/>
        </p:nvPicPr>
        <p:blipFill>
          <a:blip r:embed="rId3">
            <a:alphaModFix/>
          </a:blip>
          <a:stretch>
            <a:fillRect/>
          </a:stretch>
        </p:blipFill>
        <p:spPr>
          <a:xfrm>
            <a:off x="762000" y="4953001"/>
            <a:ext cx="10972800" cy="990600"/>
          </a:xfrm>
          <a:prstGeom prst="rect">
            <a:avLst/>
          </a:prstGeom>
          <a:solidFill>
            <a:schemeClr val="bg2">
              <a:alpha val="50000"/>
            </a:schemeClr>
          </a:solidFill>
          <a:ln>
            <a:noFill/>
          </a:ln>
        </p:spPr>
      </p:pic>
      <p:pic>
        <p:nvPicPr>
          <p:cNvPr id="6" name="Picture 5">
            <a:extLst>
              <a:ext uri="{FF2B5EF4-FFF2-40B4-BE49-F238E27FC236}">
                <a16:creationId xmlns:a16="http://schemas.microsoft.com/office/drawing/2014/main" id="{A1F2E570-9B32-B5AC-8E6A-EBAB3B651FD6}"/>
              </a:ext>
            </a:extLst>
          </p:cNvPr>
          <p:cNvPicPr>
            <a:picLocks noChangeAspect="1"/>
          </p:cNvPicPr>
          <p:nvPr/>
        </p:nvPicPr>
        <p:blipFill>
          <a:blip r:embed="rId4"/>
          <a:stretch>
            <a:fillRect/>
          </a:stretch>
        </p:blipFill>
        <p:spPr>
          <a:xfrm>
            <a:off x="762000" y="1981200"/>
            <a:ext cx="10896600" cy="990601"/>
          </a:xfrm>
          <a:prstGeom prst="rect">
            <a:avLst/>
          </a:prstGeom>
          <a:solidFill>
            <a:schemeClr val="bg2">
              <a:alpha val="50000"/>
            </a:schemeClr>
          </a:solidFill>
        </p:spPr>
      </p:pic>
    </p:spTree>
    <p:extLst>
      <p:ext uri="{BB962C8B-B14F-4D97-AF65-F5344CB8AC3E}">
        <p14:creationId xmlns:p14="http://schemas.microsoft.com/office/powerpoint/2010/main" val="1119848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9C1B42-23A5-6D02-46A1-3F81CE0E875D}"/>
              </a:ext>
            </a:extLst>
          </p:cNvPr>
          <p:cNvPicPr>
            <a:picLocks noChangeAspect="1"/>
          </p:cNvPicPr>
          <p:nvPr/>
        </p:nvPicPr>
        <p:blipFill rotWithShape="1">
          <a:blip r:embed="rId2">
            <a:extLst>
              <a:ext uri="{28A0092B-C50C-407E-A947-70E740481C1C}">
                <a14:useLocalDpi xmlns:a14="http://schemas.microsoft.com/office/drawing/2010/main" val="0"/>
              </a:ext>
            </a:extLst>
          </a:blip>
          <a:srcRect l="1501" t="10919" r="1501" b="51986"/>
          <a:stretch/>
        </p:blipFill>
        <p:spPr>
          <a:xfrm>
            <a:off x="174847" y="431073"/>
            <a:ext cx="11791875" cy="5436327"/>
          </a:xfrm>
          <a:prstGeom prst="rect">
            <a:avLst/>
          </a:prstGeom>
        </p:spPr>
      </p:pic>
      <p:pic>
        <p:nvPicPr>
          <p:cNvPr id="7" name="Picture 6">
            <a:extLst>
              <a:ext uri="{FF2B5EF4-FFF2-40B4-BE49-F238E27FC236}">
                <a16:creationId xmlns:a16="http://schemas.microsoft.com/office/drawing/2014/main" id="{F5DF2A5A-3350-46B3-89F0-34D00CEE9912}"/>
              </a:ext>
            </a:extLst>
          </p:cNvPr>
          <p:cNvPicPr>
            <a:picLocks noChangeAspect="1"/>
          </p:cNvPicPr>
          <p:nvPr/>
        </p:nvPicPr>
        <p:blipFill>
          <a:blip r:embed="rId3">
            <a:alphaModFix/>
          </a:blip>
          <a:stretch>
            <a:fillRect/>
          </a:stretch>
        </p:blipFill>
        <p:spPr>
          <a:xfrm>
            <a:off x="838200" y="5257800"/>
            <a:ext cx="11128521" cy="685800"/>
          </a:xfrm>
          <a:prstGeom prst="rect">
            <a:avLst/>
          </a:prstGeom>
          <a:solidFill>
            <a:schemeClr val="bg2">
              <a:alpha val="50000"/>
            </a:schemeClr>
          </a:solidFill>
          <a:ln>
            <a:noFill/>
          </a:ln>
        </p:spPr>
      </p:pic>
      <p:pic>
        <p:nvPicPr>
          <p:cNvPr id="2" name="Picture 1">
            <a:extLst>
              <a:ext uri="{FF2B5EF4-FFF2-40B4-BE49-F238E27FC236}">
                <a16:creationId xmlns:a16="http://schemas.microsoft.com/office/drawing/2014/main" id="{84C24906-8A78-0F17-73E8-2DC2C3EF82AF}"/>
              </a:ext>
            </a:extLst>
          </p:cNvPr>
          <p:cNvPicPr>
            <a:picLocks noChangeAspect="1"/>
          </p:cNvPicPr>
          <p:nvPr/>
        </p:nvPicPr>
        <p:blipFill>
          <a:blip r:embed="rId4"/>
          <a:stretch>
            <a:fillRect/>
          </a:stretch>
        </p:blipFill>
        <p:spPr>
          <a:xfrm>
            <a:off x="380999" y="1600200"/>
            <a:ext cx="11585721" cy="381001"/>
          </a:xfrm>
          <a:prstGeom prst="rect">
            <a:avLst/>
          </a:prstGeom>
          <a:solidFill>
            <a:schemeClr val="bg2">
              <a:alpha val="50000"/>
            </a:schemeClr>
          </a:solidFill>
        </p:spPr>
      </p:pic>
      <p:pic>
        <p:nvPicPr>
          <p:cNvPr id="4" name="Picture 3">
            <a:extLst>
              <a:ext uri="{FF2B5EF4-FFF2-40B4-BE49-F238E27FC236}">
                <a16:creationId xmlns:a16="http://schemas.microsoft.com/office/drawing/2014/main" id="{DDEDCD15-FCA8-B8DD-9D7E-859A74C28BA1}"/>
              </a:ext>
            </a:extLst>
          </p:cNvPr>
          <p:cNvPicPr>
            <a:picLocks noChangeAspect="1"/>
          </p:cNvPicPr>
          <p:nvPr/>
        </p:nvPicPr>
        <p:blipFill>
          <a:blip r:embed="rId4"/>
          <a:stretch>
            <a:fillRect/>
          </a:stretch>
        </p:blipFill>
        <p:spPr>
          <a:xfrm>
            <a:off x="304799" y="4495799"/>
            <a:ext cx="11585721" cy="381001"/>
          </a:xfrm>
          <a:prstGeom prst="rect">
            <a:avLst/>
          </a:prstGeom>
          <a:solidFill>
            <a:schemeClr val="bg2">
              <a:alpha val="50000"/>
            </a:schemeClr>
          </a:solidFill>
        </p:spPr>
      </p:pic>
      <p:pic>
        <p:nvPicPr>
          <p:cNvPr id="5" name="Picture 4">
            <a:extLst>
              <a:ext uri="{FF2B5EF4-FFF2-40B4-BE49-F238E27FC236}">
                <a16:creationId xmlns:a16="http://schemas.microsoft.com/office/drawing/2014/main" id="{D9F252B5-EBB4-7672-F595-B31AA7D0DA65}"/>
              </a:ext>
            </a:extLst>
          </p:cNvPr>
          <p:cNvPicPr>
            <a:picLocks noChangeAspect="1"/>
          </p:cNvPicPr>
          <p:nvPr/>
        </p:nvPicPr>
        <p:blipFill>
          <a:blip r:embed="rId3">
            <a:alphaModFix/>
          </a:blip>
          <a:stretch>
            <a:fillRect/>
          </a:stretch>
        </p:blipFill>
        <p:spPr>
          <a:xfrm>
            <a:off x="381000" y="2286000"/>
            <a:ext cx="11509520" cy="685800"/>
          </a:xfrm>
          <a:prstGeom prst="rect">
            <a:avLst/>
          </a:prstGeom>
          <a:solidFill>
            <a:schemeClr val="bg2">
              <a:alpha val="50000"/>
            </a:schemeClr>
          </a:solidFill>
          <a:ln>
            <a:noFill/>
          </a:ln>
        </p:spPr>
      </p:pic>
    </p:spTree>
    <p:extLst>
      <p:ext uri="{BB962C8B-B14F-4D97-AF65-F5344CB8AC3E}">
        <p14:creationId xmlns:p14="http://schemas.microsoft.com/office/powerpoint/2010/main" val="11296601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9C1B42-23A5-6D02-46A1-3F81CE0E875D}"/>
              </a:ext>
            </a:extLst>
          </p:cNvPr>
          <p:cNvPicPr>
            <a:picLocks noChangeAspect="1"/>
          </p:cNvPicPr>
          <p:nvPr/>
        </p:nvPicPr>
        <p:blipFill rotWithShape="1">
          <a:blip r:embed="rId2">
            <a:extLst>
              <a:ext uri="{28A0092B-C50C-407E-A947-70E740481C1C}">
                <a14:useLocalDpi xmlns:a14="http://schemas.microsoft.com/office/drawing/2010/main" val="0"/>
              </a:ext>
            </a:extLst>
          </a:blip>
          <a:srcRect l="1501" t="50994" r="1501" b="6293"/>
          <a:stretch/>
        </p:blipFill>
        <p:spPr>
          <a:xfrm>
            <a:off x="228600" y="476015"/>
            <a:ext cx="11734800" cy="6229585"/>
          </a:xfrm>
          <a:prstGeom prst="rect">
            <a:avLst/>
          </a:prstGeom>
        </p:spPr>
      </p:pic>
      <p:pic>
        <p:nvPicPr>
          <p:cNvPr id="7" name="Picture 6">
            <a:extLst>
              <a:ext uri="{FF2B5EF4-FFF2-40B4-BE49-F238E27FC236}">
                <a16:creationId xmlns:a16="http://schemas.microsoft.com/office/drawing/2014/main" id="{F5DF2A5A-3350-46B3-89F0-34D00CEE9912}"/>
              </a:ext>
            </a:extLst>
          </p:cNvPr>
          <p:cNvPicPr>
            <a:picLocks noChangeAspect="1"/>
          </p:cNvPicPr>
          <p:nvPr/>
        </p:nvPicPr>
        <p:blipFill>
          <a:blip r:embed="rId3">
            <a:alphaModFix/>
          </a:blip>
          <a:stretch>
            <a:fillRect/>
          </a:stretch>
        </p:blipFill>
        <p:spPr>
          <a:xfrm>
            <a:off x="762000" y="5257799"/>
            <a:ext cx="10972800" cy="685801"/>
          </a:xfrm>
          <a:prstGeom prst="rect">
            <a:avLst/>
          </a:prstGeom>
          <a:solidFill>
            <a:schemeClr val="bg2">
              <a:alpha val="50000"/>
            </a:schemeClr>
          </a:solidFill>
          <a:ln>
            <a:noFill/>
          </a:ln>
        </p:spPr>
      </p:pic>
      <p:pic>
        <p:nvPicPr>
          <p:cNvPr id="2" name="Picture 1">
            <a:extLst>
              <a:ext uri="{FF2B5EF4-FFF2-40B4-BE49-F238E27FC236}">
                <a16:creationId xmlns:a16="http://schemas.microsoft.com/office/drawing/2014/main" id="{6AC284F8-54AE-B2E2-F9D2-0CADAA5D2C22}"/>
              </a:ext>
            </a:extLst>
          </p:cNvPr>
          <p:cNvPicPr>
            <a:picLocks noChangeAspect="1"/>
          </p:cNvPicPr>
          <p:nvPr/>
        </p:nvPicPr>
        <p:blipFill>
          <a:blip r:embed="rId4"/>
          <a:stretch>
            <a:fillRect/>
          </a:stretch>
        </p:blipFill>
        <p:spPr>
          <a:xfrm>
            <a:off x="762000" y="1600200"/>
            <a:ext cx="10896600" cy="381001"/>
          </a:xfrm>
          <a:prstGeom prst="rect">
            <a:avLst/>
          </a:prstGeom>
          <a:solidFill>
            <a:schemeClr val="bg2">
              <a:alpha val="50000"/>
            </a:schemeClr>
          </a:solidFill>
        </p:spPr>
      </p:pic>
      <p:pic>
        <p:nvPicPr>
          <p:cNvPr id="4" name="Picture 3">
            <a:extLst>
              <a:ext uri="{FF2B5EF4-FFF2-40B4-BE49-F238E27FC236}">
                <a16:creationId xmlns:a16="http://schemas.microsoft.com/office/drawing/2014/main" id="{209CD402-F1E2-3499-A890-DD19633585F9}"/>
              </a:ext>
            </a:extLst>
          </p:cNvPr>
          <p:cNvPicPr>
            <a:picLocks noChangeAspect="1"/>
          </p:cNvPicPr>
          <p:nvPr/>
        </p:nvPicPr>
        <p:blipFill>
          <a:blip r:embed="rId4"/>
          <a:stretch>
            <a:fillRect/>
          </a:stretch>
        </p:blipFill>
        <p:spPr>
          <a:xfrm>
            <a:off x="838200" y="4571999"/>
            <a:ext cx="10896600" cy="381001"/>
          </a:xfrm>
          <a:prstGeom prst="rect">
            <a:avLst/>
          </a:prstGeom>
          <a:solidFill>
            <a:schemeClr val="bg2">
              <a:alpha val="50000"/>
            </a:schemeClr>
          </a:solidFill>
        </p:spPr>
      </p:pic>
      <p:pic>
        <p:nvPicPr>
          <p:cNvPr id="5" name="Picture 4">
            <a:extLst>
              <a:ext uri="{FF2B5EF4-FFF2-40B4-BE49-F238E27FC236}">
                <a16:creationId xmlns:a16="http://schemas.microsoft.com/office/drawing/2014/main" id="{CAE77149-8172-F4CA-B266-FA70814684EB}"/>
              </a:ext>
            </a:extLst>
          </p:cNvPr>
          <p:cNvPicPr>
            <a:picLocks noChangeAspect="1"/>
          </p:cNvPicPr>
          <p:nvPr/>
        </p:nvPicPr>
        <p:blipFill>
          <a:blip r:embed="rId3">
            <a:alphaModFix/>
          </a:blip>
          <a:stretch>
            <a:fillRect/>
          </a:stretch>
        </p:blipFill>
        <p:spPr>
          <a:xfrm>
            <a:off x="762000" y="2286000"/>
            <a:ext cx="10972800" cy="685800"/>
          </a:xfrm>
          <a:prstGeom prst="rect">
            <a:avLst/>
          </a:prstGeom>
          <a:solidFill>
            <a:schemeClr val="bg2">
              <a:alpha val="50000"/>
            </a:schemeClr>
          </a:solidFill>
          <a:ln>
            <a:noFill/>
          </a:ln>
        </p:spPr>
      </p:pic>
    </p:spTree>
    <p:extLst>
      <p:ext uri="{BB962C8B-B14F-4D97-AF65-F5344CB8AC3E}">
        <p14:creationId xmlns:p14="http://schemas.microsoft.com/office/powerpoint/2010/main" val="34660610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9C1B42-23A5-6D02-46A1-3F81CE0E875D}"/>
              </a:ext>
            </a:extLst>
          </p:cNvPr>
          <p:cNvPicPr>
            <a:picLocks noChangeAspect="1"/>
          </p:cNvPicPr>
          <p:nvPr/>
        </p:nvPicPr>
        <p:blipFill rotWithShape="1">
          <a:blip r:embed="rId2">
            <a:extLst>
              <a:ext uri="{28A0092B-C50C-407E-A947-70E740481C1C}">
                <a14:useLocalDpi xmlns:a14="http://schemas.microsoft.com/office/drawing/2010/main" val="0"/>
              </a:ext>
            </a:extLst>
          </a:blip>
          <a:srcRect l="1501" t="10919" r="1501" b="51986"/>
          <a:stretch/>
        </p:blipFill>
        <p:spPr>
          <a:xfrm>
            <a:off x="174847" y="431073"/>
            <a:ext cx="11791875" cy="5436327"/>
          </a:xfrm>
          <a:prstGeom prst="rect">
            <a:avLst/>
          </a:prstGeom>
        </p:spPr>
      </p:pic>
      <p:pic>
        <p:nvPicPr>
          <p:cNvPr id="7" name="Picture 6">
            <a:extLst>
              <a:ext uri="{FF2B5EF4-FFF2-40B4-BE49-F238E27FC236}">
                <a16:creationId xmlns:a16="http://schemas.microsoft.com/office/drawing/2014/main" id="{F5DF2A5A-3350-46B3-89F0-34D00CEE9912}"/>
              </a:ext>
            </a:extLst>
          </p:cNvPr>
          <p:cNvPicPr>
            <a:picLocks noChangeAspect="1"/>
          </p:cNvPicPr>
          <p:nvPr/>
        </p:nvPicPr>
        <p:blipFill>
          <a:blip r:embed="rId3">
            <a:alphaModFix/>
          </a:blip>
          <a:stretch>
            <a:fillRect/>
          </a:stretch>
        </p:blipFill>
        <p:spPr>
          <a:xfrm>
            <a:off x="838200" y="5562599"/>
            <a:ext cx="11128521" cy="304801"/>
          </a:xfrm>
          <a:prstGeom prst="rect">
            <a:avLst/>
          </a:prstGeom>
          <a:solidFill>
            <a:schemeClr val="bg2">
              <a:alpha val="50000"/>
            </a:schemeClr>
          </a:solidFill>
          <a:ln>
            <a:noFill/>
          </a:ln>
        </p:spPr>
      </p:pic>
      <p:pic>
        <p:nvPicPr>
          <p:cNvPr id="2" name="Picture 1">
            <a:extLst>
              <a:ext uri="{FF2B5EF4-FFF2-40B4-BE49-F238E27FC236}">
                <a16:creationId xmlns:a16="http://schemas.microsoft.com/office/drawing/2014/main" id="{2FBF3E1F-9E69-938D-CDD7-0241F01A51C7}"/>
              </a:ext>
            </a:extLst>
          </p:cNvPr>
          <p:cNvPicPr>
            <a:picLocks noChangeAspect="1"/>
          </p:cNvPicPr>
          <p:nvPr/>
        </p:nvPicPr>
        <p:blipFill>
          <a:blip r:embed="rId3">
            <a:alphaModFix/>
          </a:blip>
          <a:stretch>
            <a:fillRect/>
          </a:stretch>
        </p:blipFill>
        <p:spPr>
          <a:xfrm>
            <a:off x="762000" y="4572000"/>
            <a:ext cx="11128520" cy="685800"/>
          </a:xfrm>
          <a:prstGeom prst="rect">
            <a:avLst/>
          </a:prstGeom>
          <a:solidFill>
            <a:schemeClr val="bg2">
              <a:alpha val="50000"/>
            </a:schemeClr>
          </a:solidFill>
          <a:ln>
            <a:noFill/>
          </a:ln>
        </p:spPr>
      </p:pic>
      <p:pic>
        <p:nvPicPr>
          <p:cNvPr id="4" name="Picture 3">
            <a:extLst>
              <a:ext uri="{FF2B5EF4-FFF2-40B4-BE49-F238E27FC236}">
                <a16:creationId xmlns:a16="http://schemas.microsoft.com/office/drawing/2014/main" id="{3E3562C8-015B-45EE-76AB-E2BF4D837A5C}"/>
              </a:ext>
            </a:extLst>
          </p:cNvPr>
          <p:cNvPicPr>
            <a:picLocks noChangeAspect="1"/>
          </p:cNvPicPr>
          <p:nvPr/>
        </p:nvPicPr>
        <p:blipFill>
          <a:blip r:embed="rId3">
            <a:alphaModFix/>
          </a:blip>
          <a:stretch>
            <a:fillRect/>
          </a:stretch>
        </p:blipFill>
        <p:spPr>
          <a:xfrm>
            <a:off x="377680" y="1600200"/>
            <a:ext cx="11512840" cy="685800"/>
          </a:xfrm>
          <a:prstGeom prst="rect">
            <a:avLst/>
          </a:prstGeom>
          <a:solidFill>
            <a:schemeClr val="bg2">
              <a:alpha val="50000"/>
            </a:schemeClr>
          </a:solidFill>
          <a:ln>
            <a:noFill/>
          </a:ln>
        </p:spPr>
      </p:pic>
      <p:pic>
        <p:nvPicPr>
          <p:cNvPr id="5" name="Picture 4">
            <a:extLst>
              <a:ext uri="{FF2B5EF4-FFF2-40B4-BE49-F238E27FC236}">
                <a16:creationId xmlns:a16="http://schemas.microsoft.com/office/drawing/2014/main" id="{4214E5B4-DA38-F04D-21E5-691AF264A851}"/>
              </a:ext>
            </a:extLst>
          </p:cNvPr>
          <p:cNvPicPr>
            <a:picLocks noChangeAspect="1"/>
          </p:cNvPicPr>
          <p:nvPr/>
        </p:nvPicPr>
        <p:blipFill>
          <a:blip r:embed="rId3">
            <a:alphaModFix/>
          </a:blip>
          <a:stretch>
            <a:fillRect/>
          </a:stretch>
        </p:blipFill>
        <p:spPr>
          <a:xfrm>
            <a:off x="347828" y="2628899"/>
            <a:ext cx="11618893" cy="304801"/>
          </a:xfrm>
          <a:prstGeom prst="rect">
            <a:avLst/>
          </a:prstGeom>
          <a:solidFill>
            <a:schemeClr val="bg2">
              <a:alpha val="50000"/>
            </a:schemeClr>
          </a:solidFill>
          <a:ln>
            <a:noFill/>
          </a:ln>
        </p:spPr>
      </p:pic>
    </p:spTree>
    <p:extLst>
      <p:ext uri="{BB962C8B-B14F-4D97-AF65-F5344CB8AC3E}">
        <p14:creationId xmlns:p14="http://schemas.microsoft.com/office/powerpoint/2010/main" val="821671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9C1B42-23A5-6D02-46A1-3F81CE0E875D}"/>
              </a:ext>
            </a:extLst>
          </p:cNvPr>
          <p:cNvPicPr>
            <a:picLocks noChangeAspect="1"/>
          </p:cNvPicPr>
          <p:nvPr/>
        </p:nvPicPr>
        <p:blipFill rotWithShape="1">
          <a:blip r:embed="rId2">
            <a:extLst>
              <a:ext uri="{28A0092B-C50C-407E-A947-70E740481C1C}">
                <a14:useLocalDpi xmlns:a14="http://schemas.microsoft.com/office/drawing/2010/main" val="0"/>
              </a:ext>
            </a:extLst>
          </a:blip>
          <a:srcRect l="1501" t="50994" r="1501" b="6293"/>
          <a:stretch/>
        </p:blipFill>
        <p:spPr>
          <a:xfrm>
            <a:off x="228600" y="476015"/>
            <a:ext cx="11734800" cy="6229585"/>
          </a:xfrm>
          <a:prstGeom prst="rect">
            <a:avLst/>
          </a:prstGeom>
        </p:spPr>
      </p:pic>
      <p:pic>
        <p:nvPicPr>
          <p:cNvPr id="7" name="Picture 6">
            <a:extLst>
              <a:ext uri="{FF2B5EF4-FFF2-40B4-BE49-F238E27FC236}">
                <a16:creationId xmlns:a16="http://schemas.microsoft.com/office/drawing/2014/main" id="{F5DF2A5A-3350-46B3-89F0-34D00CEE9912}"/>
              </a:ext>
            </a:extLst>
          </p:cNvPr>
          <p:cNvPicPr>
            <a:picLocks noChangeAspect="1"/>
          </p:cNvPicPr>
          <p:nvPr/>
        </p:nvPicPr>
        <p:blipFill>
          <a:blip r:embed="rId3">
            <a:alphaModFix/>
          </a:blip>
          <a:stretch>
            <a:fillRect/>
          </a:stretch>
        </p:blipFill>
        <p:spPr>
          <a:xfrm>
            <a:off x="762000" y="4572000"/>
            <a:ext cx="10972800" cy="685800"/>
          </a:xfrm>
          <a:prstGeom prst="rect">
            <a:avLst/>
          </a:prstGeom>
          <a:solidFill>
            <a:schemeClr val="bg2">
              <a:alpha val="50000"/>
            </a:schemeClr>
          </a:solidFill>
          <a:ln>
            <a:noFill/>
          </a:ln>
        </p:spPr>
      </p:pic>
      <p:pic>
        <p:nvPicPr>
          <p:cNvPr id="6" name="Picture 5">
            <a:extLst>
              <a:ext uri="{FF2B5EF4-FFF2-40B4-BE49-F238E27FC236}">
                <a16:creationId xmlns:a16="http://schemas.microsoft.com/office/drawing/2014/main" id="{A1F2E570-9B32-B5AC-8E6A-EBAB3B651FD6}"/>
              </a:ext>
            </a:extLst>
          </p:cNvPr>
          <p:cNvPicPr>
            <a:picLocks noChangeAspect="1"/>
          </p:cNvPicPr>
          <p:nvPr/>
        </p:nvPicPr>
        <p:blipFill>
          <a:blip r:embed="rId4"/>
          <a:stretch>
            <a:fillRect/>
          </a:stretch>
        </p:blipFill>
        <p:spPr>
          <a:xfrm>
            <a:off x="762000" y="2590800"/>
            <a:ext cx="10896600" cy="381001"/>
          </a:xfrm>
          <a:prstGeom prst="rect">
            <a:avLst/>
          </a:prstGeom>
          <a:solidFill>
            <a:schemeClr val="bg2">
              <a:alpha val="50000"/>
            </a:schemeClr>
          </a:solidFill>
        </p:spPr>
      </p:pic>
      <p:pic>
        <p:nvPicPr>
          <p:cNvPr id="2" name="Picture 1">
            <a:extLst>
              <a:ext uri="{FF2B5EF4-FFF2-40B4-BE49-F238E27FC236}">
                <a16:creationId xmlns:a16="http://schemas.microsoft.com/office/drawing/2014/main" id="{8D868EAE-C468-80B3-470E-D7AB9027DE49}"/>
              </a:ext>
            </a:extLst>
          </p:cNvPr>
          <p:cNvPicPr>
            <a:picLocks noChangeAspect="1"/>
          </p:cNvPicPr>
          <p:nvPr/>
        </p:nvPicPr>
        <p:blipFill>
          <a:blip r:embed="rId4"/>
          <a:stretch>
            <a:fillRect/>
          </a:stretch>
        </p:blipFill>
        <p:spPr>
          <a:xfrm>
            <a:off x="762000" y="5562599"/>
            <a:ext cx="10896600" cy="381001"/>
          </a:xfrm>
          <a:prstGeom prst="rect">
            <a:avLst/>
          </a:prstGeom>
          <a:solidFill>
            <a:schemeClr val="bg2">
              <a:alpha val="50000"/>
            </a:schemeClr>
          </a:solidFill>
        </p:spPr>
      </p:pic>
      <p:pic>
        <p:nvPicPr>
          <p:cNvPr id="4" name="Picture 3">
            <a:extLst>
              <a:ext uri="{FF2B5EF4-FFF2-40B4-BE49-F238E27FC236}">
                <a16:creationId xmlns:a16="http://schemas.microsoft.com/office/drawing/2014/main" id="{24B49C27-14D7-BEEF-7B41-89134BD391E2}"/>
              </a:ext>
            </a:extLst>
          </p:cNvPr>
          <p:cNvPicPr>
            <a:picLocks noChangeAspect="1"/>
          </p:cNvPicPr>
          <p:nvPr/>
        </p:nvPicPr>
        <p:blipFill>
          <a:blip r:embed="rId3">
            <a:alphaModFix/>
          </a:blip>
          <a:stretch>
            <a:fillRect/>
          </a:stretch>
        </p:blipFill>
        <p:spPr>
          <a:xfrm>
            <a:off x="762000" y="1676399"/>
            <a:ext cx="10972800" cy="604887"/>
          </a:xfrm>
          <a:prstGeom prst="rect">
            <a:avLst/>
          </a:prstGeom>
          <a:solidFill>
            <a:schemeClr val="bg2">
              <a:alpha val="50000"/>
            </a:schemeClr>
          </a:solidFill>
          <a:ln>
            <a:noFill/>
          </a:ln>
        </p:spPr>
      </p:pic>
    </p:spTree>
    <p:extLst>
      <p:ext uri="{BB962C8B-B14F-4D97-AF65-F5344CB8AC3E}">
        <p14:creationId xmlns:p14="http://schemas.microsoft.com/office/powerpoint/2010/main" val="28681991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9C1B42-23A5-6D02-46A1-3F81CE0E875D}"/>
              </a:ext>
            </a:extLst>
          </p:cNvPr>
          <p:cNvPicPr>
            <a:picLocks noChangeAspect="1"/>
          </p:cNvPicPr>
          <p:nvPr/>
        </p:nvPicPr>
        <p:blipFill rotWithShape="1">
          <a:blip r:embed="rId2">
            <a:extLst>
              <a:ext uri="{28A0092B-C50C-407E-A947-70E740481C1C}">
                <a14:useLocalDpi xmlns:a14="http://schemas.microsoft.com/office/drawing/2010/main" val="0"/>
              </a:ext>
            </a:extLst>
          </a:blip>
          <a:srcRect l="1501" t="10919" r="1501" b="51986"/>
          <a:stretch/>
        </p:blipFill>
        <p:spPr>
          <a:xfrm>
            <a:off x="174847" y="431073"/>
            <a:ext cx="11791875" cy="5436327"/>
          </a:xfrm>
          <a:prstGeom prst="rect">
            <a:avLst/>
          </a:prstGeom>
        </p:spPr>
      </p:pic>
      <p:pic>
        <p:nvPicPr>
          <p:cNvPr id="7" name="Picture 6">
            <a:extLst>
              <a:ext uri="{FF2B5EF4-FFF2-40B4-BE49-F238E27FC236}">
                <a16:creationId xmlns:a16="http://schemas.microsoft.com/office/drawing/2014/main" id="{F5DF2A5A-3350-46B3-89F0-34D00CEE9912}"/>
              </a:ext>
            </a:extLst>
          </p:cNvPr>
          <p:cNvPicPr>
            <a:picLocks noChangeAspect="1"/>
          </p:cNvPicPr>
          <p:nvPr/>
        </p:nvPicPr>
        <p:blipFill>
          <a:blip r:embed="rId3">
            <a:alphaModFix/>
          </a:blip>
          <a:stretch>
            <a:fillRect/>
          </a:stretch>
        </p:blipFill>
        <p:spPr>
          <a:xfrm>
            <a:off x="838200" y="4572000"/>
            <a:ext cx="11128521" cy="934151"/>
          </a:xfrm>
          <a:prstGeom prst="rect">
            <a:avLst/>
          </a:prstGeom>
          <a:solidFill>
            <a:schemeClr val="bg2">
              <a:alpha val="50000"/>
            </a:schemeClr>
          </a:solidFill>
          <a:ln>
            <a:noFill/>
          </a:ln>
        </p:spPr>
      </p:pic>
      <p:pic>
        <p:nvPicPr>
          <p:cNvPr id="6" name="Picture 5">
            <a:extLst>
              <a:ext uri="{FF2B5EF4-FFF2-40B4-BE49-F238E27FC236}">
                <a16:creationId xmlns:a16="http://schemas.microsoft.com/office/drawing/2014/main" id="{A1F2E570-9B32-B5AC-8E6A-EBAB3B651FD6}"/>
              </a:ext>
            </a:extLst>
          </p:cNvPr>
          <p:cNvPicPr>
            <a:picLocks noChangeAspect="1"/>
          </p:cNvPicPr>
          <p:nvPr/>
        </p:nvPicPr>
        <p:blipFill>
          <a:blip r:embed="rId4"/>
          <a:stretch>
            <a:fillRect/>
          </a:stretch>
        </p:blipFill>
        <p:spPr>
          <a:xfrm>
            <a:off x="381000" y="1656649"/>
            <a:ext cx="11582400" cy="934151"/>
          </a:xfrm>
          <a:prstGeom prst="rect">
            <a:avLst/>
          </a:prstGeom>
          <a:solidFill>
            <a:schemeClr val="bg2">
              <a:alpha val="50000"/>
            </a:schemeClr>
          </a:solidFill>
        </p:spPr>
      </p:pic>
    </p:spTree>
    <p:extLst>
      <p:ext uri="{BB962C8B-B14F-4D97-AF65-F5344CB8AC3E}">
        <p14:creationId xmlns:p14="http://schemas.microsoft.com/office/powerpoint/2010/main" val="27910038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9C1B42-23A5-6D02-46A1-3F81CE0E875D}"/>
              </a:ext>
            </a:extLst>
          </p:cNvPr>
          <p:cNvPicPr>
            <a:picLocks noChangeAspect="1"/>
          </p:cNvPicPr>
          <p:nvPr/>
        </p:nvPicPr>
        <p:blipFill rotWithShape="1">
          <a:blip r:embed="rId2">
            <a:extLst>
              <a:ext uri="{28A0092B-C50C-407E-A947-70E740481C1C}">
                <a14:useLocalDpi xmlns:a14="http://schemas.microsoft.com/office/drawing/2010/main" val="0"/>
              </a:ext>
            </a:extLst>
          </a:blip>
          <a:srcRect l="1501" t="50994" r="1501" b="6293"/>
          <a:stretch/>
        </p:blipFill>
        <p:spPr>
          <a:xfrm>
            <a:off x="228600" y="476015"/>
            <a:ext cx="11734800" cy="6229585"/>
          </a:xfrm>
          <a:prstGeom prst="rect">
            <a:avLst/>
          </a:prstGeom>
        </p:spPr>
      </p:pic>
      <p:pic>
        <p:nvPicPr>
          <p:cNvPr id="7" name="Picture 6">
            <a:extLst>
              <a:ext uri="{FF2B5EF4-FFF2-40B4-BE49-F238E27FC236}">
                <a16:creationId xmlns:a16="http://schemas.microsoft.com/office/drawing/2014/main" id="{F5DF2A5A-3350-46B3-89F0-34D00CEE9912}"/>
              </a:ext>
            </a:extLst>
          </p:cNvPr>
          <p:cNvPicPr>
            <a:picLocks noChangeAspect="1"/>
          </p:cNvPicPr>
          <p:nvPr/>
        </p:nvPicPr>
        <p:blipFill>
          <a:blip r:embed="rId3">
            <a:alphaModFix/>
          </a:blip>
          <a:stretch>
            <a:fillRect/>
          </a:stretch>
        </p:blipFill>
        <p:spPr>
          <a:xfrm>
            <a:off x="762000" y="4572000"/>
            <a:ext cx="10972800" cy="990600"/>
          </a:xfrm>
          <a:prstGeom prst="rect">
            <a:avLst/>
          </a:prstGeom>
          <a:solidFill>
            <a:schemeClr val="bg2">
              <a:alpha val="50000"/>
            </a:schemeClr>
          </a:solidFill>
          <a:ln>
            <a:noFill/>
          </a:ln>
        </p:spPr>
      </p:pic>
      <p:pic>
        <p:nvPicPr>
          <p:cNvPr id="6" name="Picture 5">
            <a:extLst>
              <a:ext uri="{FF2B5EF4-FFF2-40B4-BE49-F238E27FC236}">
                <a16:creationId xmlns:a16="http://schemas.microsoft.com/office/drawing/2014/main" id="{A1F2E570-9B32-B5AC-8E6A-EBAB3B651FD6}"/>
              </a:ext>
            </a:extLst>
          </p:cNvPr>
          <p:cNvPicPr>
            <a:picLocks noChangeAspect="1"/>
          </p:cNvPicPr>
          <p:nvPr/>
        </p:nvPicPr>
        <p:blipFill>
          <a:blip r:embed="rId4"/>
          <a:stretch>
            <a:fillRect/>
          </a:stretch>
        </p:blipFill>
        <p:spPr>
          <a:xfrm>
            <a:off x="762000" y="1600200"/>
            <a:ext cx="11049000" cy="990601"/>
          </a:xfrm>
          <a:prstGeom prst="rect">
            <a:avLst/>
          </a:prstGeom>
          <a:solidFill>
            <a:schemeClr val="bg2">
              <a:alpha val="50000"/>
            </a:schemeClr>
          </a:solidFill>
        </p:spPr>
      </p:pic>
    </p:spTree>
    <p:extLst>
      <p:ext uri="{BB962C8B-B14F-4D97-AF65-F5344CB8AC3E}">
        <p14:creationId xmlns:p14="http://schemas.microsoft.com/office/powerpoint/2010/main" val="19292508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03358B-86AB-4398-8316-EDE03007B369}"/>
              </a:ext>
            </a:extLst>
          </p:cNvPr>
          <p:cNvSpPr txBox="1"/>
          <p:nvPr/>
        </p:nvSpPr>
        <p:spPr>
          <a:xfrm>
            <a:off x="228600" y="4038600"/>
            <a:ext cx="11734800" cy="2492990"/>
          </a:xfrm>
          <a:prstGeom prst="rect">
            <a:avLst/>
          </a:prstGeom>
          <a:noFill/>
        </p:spPr>
        <p:txBody>
          <a:bodyPr wrap="square">
            <a:spAutoFit/>
          </a:body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Apostles’ Creed</a:t>
            </a:r>
            <a:endParaRPr lang="en-US" sz="4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600" b="1"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US" sz="3600" b="1" dirty="0">
                <a:effectLst/>
                <a:latin typeface="Arial" panose="020B0604020202020204" pitchFamily="34" charset="0"/>
                <a:ea typeface="Times New Roman" panose="02020603050405020304" pitchFamily="18" charset="0"/>
              </a:rPr>
              <a:t>I believe in God, the Father almighty,</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b="1" dirty="0">
                <a:effectLst/>
                <a:latin typeface="Arial" panose="020B0604020202020204" pitchFamily="34" charset="0"/>
                <a:ea typeface="Times New Roman" panose="02020603050405020304" pitchFamily="18" charset="0"/>
              </a:rPr>
              <a:t>creator of heaven and earth.</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292746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FDD06A-4F66-4AC3-89EC-A76CE6815FC8}"/>
              </a:ext>
            </a:extLst>
          </p:cNvPr>
          <p:cNvSpPr txBox="1"/>
          <p:nvPr/>
        </p:nvSpPr>
        <p:spPr>
          <a:xfrm>
            <a:off x="228600" y="1066800"/>
            <a:ext cx="11734800" cy="5632311"/>
          </a:xfrm>
          <a:prstGeom prst="rect">
            <a:avLst/>
          </a:prstGeom>
          <a:noFill/>
        </p:spPr>
        <p:txBody>
          <a:bodyPr wrap="square">
            <a:spAutoFit/>
          </a:bodyPr>
          <a:lstStyle/>
          <a:p>
            <a:pPr marR="0">
              <a:spcBef>
                <a:spcPts val="0"/>
              </a:spcBef>
              <a:spcAft>
                <a:spcPts val="0"/>
              </a:spcAft>
            </a:pPr>
            <a:r>
              <a:rPr lang="en-US" sz="3600" b="1" dirty="0">
                <a:effectLst/>
                <a:latin typeface="Arial" panose="020B0604020202020204" pitchFamily="34" charset="0"/>
                <a:ea typeface="Times New Roman" panose="02020603050405020304" pitchFamily="18" charset="0"/>
              </a:rPr>
              <a:t>I believe in Jesus Christ, God’s only Son, our Lord,</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b="1" spc="-20" dirty="0">
                <a:effectLst/>
                <a:latin typeface="Arial" panose="020B0604020202020204" pitchFamily="34" charset="0"/>
                <a:ea typeface="Times New Roman" panose="02020603050405020304" pitchFamily="18" charset="0"/>
              </a:rPr>
              <a:t>Who was conceived by the power of the Holy Spirit,</a:t>
            </a:r>
            <a:endParaRPr lang="en-US" sz="3600" spc="-2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b="1" dirty="0">
                <a:effectLst/>
                <a:latin typeface="Arial" panose="020B0604020202020204" pitchFamily="34" charset="0"/>
                <a:ea typeface="Times New Roman" panose="02020603050405020304" pitchFamily="18" charset="0"/>
              </a:rPr>
              <a:t>	and born of the virgin Mary,</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b="1" dirty="0">
                <a:effectLst/>
                <a:latin typeface="Arial" panose="020B0604020202020204" pitchFamily="34" charset="0"/>
                <a:ea typeface="Times New Roman" panose="02020603050405020304" pitchFamily="18" charset="0"/>
              </a:rPr>
              <a:t>He suffered under Pontius Pilate,</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b="1" dirty="0">
                <a:effectLst/>
                <a:latin typeface="Arial" panose="020B0604020202020204" pitchFamily="34" charset="0"/>
                <a:ea typeface="Times New Roman" panose="02020603050405020304" pitchFamily="18" charset="0"/>
              </a:rPr>
              <a:t>	was crucified, died, and was buried;</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b="1" dirty="0">
                <a:effectLst/>
                <a:latin typeface="Arial" panose="020B0604020202020204" pitchFamily="34" charset="0"/>
                <a:ea typeface="Times New Roman" panose="02020603050405020304" pitchFamily="18" charset="0"/>
              </a:rPr>
              <a:t>He descended into </a:t>
            </a:r>
            <a:r>
              <a:rPr lang="en-US" sz="3600" b="1" dirty="0">
                <a:ea typeface="Times New Roman" panose="02020603050405020304" pitchFamily="18" charset="0"/>
              </a:rPr>
              <a:t>hell</a:t>
            </a:r>
            <a:r>
              <a:rPr lang="en-US" sz="3600" b="1" dirty="0">
                <a:effectLst/>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b="1" dirty="0">
                <a:effectLst/>
                <a:latin typeface="Arial" panose="020B0604020202020204" pitchFamily="34" charset="0"/>
                <a:ea typeface="Times New Roman" panose="02020603050405020304" pitchFamily="18" charset="0"/>
              </a:rPr>
              <a:t>On the third day he rose again;</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b="1" dirty="0">
                <a:effectLst/>
                <a:latin typeface="Arial" panose="020B0604020202020204" pitchFamily="34" charset="0"/>
                <a:ea typeface="Times New Roman" panose="02020603050405020304" pitchFamily="18" charset="0"/>
              </a:rPr>
              <a:t>He ascended into heaven,</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b="1" dirty="0">
                <a:effectLst/>
                <a:latin typeface="Arial" panose="020B0604020202020204" pitchFamily="34" charset="0"/>
                <a:ea typeface="Times New Roman" panose="02020603050405020304" pitchFamily="18" charset="0"/>
              </a:rPr>
              <a:t>	and is seated at the right hand of the Father,</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b="1" spc="-20" dirty="0">
                <a:effectLst/>
                <a:latin typeface="Arial" panose="020B0604020202020204" pitchFamily="34" charset="0"/>
                <a:ea typeface="Times New Roman" panose="02020603050405020304" pitchFamily="18" charset="0"/>
              </a:rPr>
              <a:t>He will come again to judge the living and the dead.</a:t>
            </a:r>
            <a:endParaRPr lang="en-US" sz="3600" spc="-2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153050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30B564-0BA8-490B-BCEC-731A535C7129}"/>
              </a:ext>
            </a:extLst>
          </p:cNvPr>
          <p:cNvSpPr txBox="1"/>
          <p:nvPr/>
        </p:nvSpPr>
        <p:spPr>
          <a:xfrm>
            <a:off x="228600" y="3276600"/>
            <a:ext cx="11734800" cy="3416320"/>
          </a:xfrm>
          <a:prstGeom prst="rect">
            <a:avLst/>
          </a:prstGeom>
          <a:noFill/>
        </p:spPr>
        <p:txBody>
          <a:bodyPr wrap="square">
            <a:spAutoFit/>
          </a:bodyPr>
          <a:lstStyle/>
          <a:p>
            <a:pPr marR="0">
              <a:spcBef>
                <a:spcPts val="0"/>
              </a:spcBef>
              <a:spcAft>
                <a:spcPts val="0"/>
              </a:spcAft>
            </a:pPr>
            <a:r>
              <a:rPr lang="en-US" sz="3600" b="1" dirty="0">
                <a:effectLst/>
                <a:latin typeface="Arial" panose="020B0604020202020204" pitchFamily="34" charset="0"/>
                <a:ea typeface="Times New Roman" panose="02020603050405020304" pitchFamily="18" charset="0"/>
              </a:rPr>
              <a:t>I believe in the Holy Spirit,</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b="1" dirty="0">
                <a:effectLst/>
                <a:latin typeface="Arial" panose="020B0604020202020204" pitchFamily="34" charset="0"/>
                <a:ea typeface="Times New Roman" panose="02020603050405020304" pitchFamily="18" charset="0"/>
              </a:rPr>
              <a:t>the holy catholic church,</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b="1" dirty="0">
                <a:effectLst/>
                <a:latin typeface="Arial" panose="020B0604020202020204" pitchFamily="34" charset="0"/>
                <a:ea typeface="Times New Roman" panose="02020603050405020304" pitchFamily="18" charset="0"/>
              </a:rPr>
              <a:t>the communion of saints,</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b="1" dirty="0">
                <a:effectLst/>
                <a:latin typeface="Arial" panose="020B0604020202020204" pitchFamily="34" charset="0"/>
                <a:ea typeface="Times New Roman" panose="02020603050405020304" pitchFamily="18" charset="0"/>
              </a:rPr>
              <a:t>the forgiveness of sins,</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b="1" dirty="0">
                <a:effectLst/>
                <a:latin typeface="Arial" panose="020B0604020202020204" pitchFamily="34" charset="0"/>
                <a:ea typeface="Times New Roman" panose="02020603050405020304" pitchFamily="18" charset="0"/>
              </a:rPr>
              <a:t>the resurrection of the body,</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b="1" dirty="0">
                <a:effectLst/>
                <a:latin typeface="Arial" panose="020B0604020202020204" pitchFamily="34" charset="0"/>
                <a:ea typeface="Times New Roman" panose="02020603050405020304" pitchFamily="18" charset="0"/>
              </a:rPr>
              <a:t>and the life everlasting. Amen.</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94564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EFE6C8-3991-45AB-880F-D6FFE4B1317E}"/>
              </a:ext>
            </a:extLst>
          </p:cNvPr>
          <p:cNvSpPr txBox="1"/>
          <p:nvPr/>
        </p:nvSpPr>
        <p:spPr>
          <a:xfrm>
            <a:off x="228600" y="2743200"/>
            <a:ext cx="11734800" cy="3970318"/>
          </a:xfrm>
          <a:prstGeom prst="rect">
            <a:avLst/>
          </a:prstGeom>
          <a:noFill/>
        </p:spPr>
        <p:txBody>
          <a:bodyPr wrap="square">
            <a:spAutoFit/>
          </a:bodyPr>
          <a:lstStyle/>
          <a:p>
            <a:r>
              <a:rPr lang="en-US" sz="3600" dirty="0"/>
              <a:t>Beloved of God:</a:t>
            </a:r>
          </a:p>
          <a:p>
            <a:pPr marL="457200"/>
            <a:r>
              <a:rPr lang="en-US" sz="3600" dirty="0"/>
              <a:t>your sins are forgiven </a:t>
            </a:r>
            <a:r>
              <a:rPr lang="en-US" sz="3600" dirty="0">
                <a:solidFill>
                  <a:srgbClr val="C00000"/>
                </a:solidFill>
              </a:rPr>
              <a:t>☩</a:t>
            </a:r>
            <a:r>
              <a:rPr lang="en-US" sz="3600" dirty="0"/>
              <a:t> and you are made whole.</a:t>
            </a:r>
          </a:p>
          <a:p>
            <a:r>
              <a:rPr lang="en-US" sz="3600" dirty="0"/>
              <a:t>God points the way to new life in Christ,</a:t>
            </a:r>
          </a:p>
          <a:p>
            <a:pPr marL="457200"/>
            <a:r>
              <a:rPr lang="en-US" sz="3600" dirty="0"/>
              <a:t>who meets us on the road.</a:t>
            </a:r>
          </a:p>
          <a:p>
            <a:r>
              <a:rPr lang="en-US" sz="3600" dirty="0"/>
              <a:t>Journey now in God’s abiding love</a:t>
            </a:r>
          </a:p>
          <a:p>
            <a:pPr marL="457200"/>
            <a:r>
              <a:rPr lang="en-US" sz="3600" dirty="0"/>
              <a:t>through the power of the Holy Spirit.</a:t>
            </a:r>
          </a:p>
          <a:p>
            <a:r>
              <a:rPr lang="en-US" sz="3600" b="1" dirty="0"/>
              <a:t>Amen.</a:t>
            </a:r>
            <a:endParaRPr lang="en-US" sz="3600" dirty="0"/>
          </a:p>
        </p:txBody>
      </p:sp>
    </p:spTree>
    <p:extLst>
      <p:ext uri="{BB962C8B-B14F-4D97-AF65-F5344CB8AC3E}">
        <p14:creationId xmlns:p14="http://schemas.microsoft.com/office/powerpoint/2010/main" val="14756917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1AA45CF-1471-F875-481E-00CE0AC0648C}"/>
              </a:ext>
            </a:extLst>
          </p:cNvPr>
          <p:cNvGrpSpPr/>
          <p:nvPr/>
        </p:nvGrpSpPr>
        <p:grpSpPr>
          <a:xfrm>
            <a:off x="226784" y="1522394"/>
            <a:ext cx="11758248" cy="5183206"/>
            <a:chOff x="226784" y="1446194"/>
            <a:chExt cx="11758248" cy="5183206"/>
          </a:xfrm>
        </p:grpSpPr>
        <p:grpSp>
          <p:nvGrpSpPr>
            <p:cNvPr id="7" name="Group 6">
              <a:extLst>
                <a:ext uri="{FF2B5EF4-FFF2-40B4-BE49-F238E27FC236}">
                  <a16:creationId xmlns:a16="http://schemas.microsoft.com/office/drawing/2014/main" id="{113FAA06-BD51-7BA6-9694-FD656959A08C}"/>
                </a:ext>
              </a:extLst>
            </p:cNvPr>
            <p:cNvGrpSpPr/>
            <p:nvPr/>
          </p:nvGrpSpPr>
          <p:grpSpPr>
            <a:xfrm>
              <a:off x="226784" y="1446194"/>
              <a:ext cx="11758248" cy="5183206"/>
              <a:chOff x="226784" y="1446194"/>
              <a:chExt cx="11758248" cy="5183206"/>
            </a:xfrm>
          </p:grpSpPr>
          <p:pic>
            <p:nvPicPr>
              <p:cNvPr id="2" name="Picture 1" descr="A picture containing diagram&#10;&#10;Description automatically generated">
                <a:extLst>
                  <a:ext uri="{FF2B5EF4-FFF2-40B4-BE49-F238E27FC236}">
                    <a16:creationId xmlns:a16="http://schemas.microsoft.com/office/drawing/2014/main" id="{E96439C3-1D0E-435C-6C5B-6DA8A0A03960}"/>
                  </a:ext>
                </a:extLst>
              </p:cNvPr>
              <p:cNvPicPr>
                <a:picLocks noChangeAspect="1"/>
              </p:cNvPicPr>
              <p:nvPr/>
            </p:nvPicPr>
            <p:blipFill rotWithShape="1">
              <a:blip r:embed="rId2">
                <a:extLst>
                  <a:ext uri="{28A0092B-C50C-407E-A947-70E740481C1C}">
                    <a14:useLocalDpi xmlns:a14="http://schemas.microsoft.com/office/drawing/2010/main" val="0"/>
                  </a:ext>
                </a:extLst>
              </a:blip>
              <a:srcRect l="1563" t="52319" r="1563" b="45370"/>
              <a:stretch/>
            </p:blipFill>
            <p:spPr>
              <a:xfrm>
                <a:off x="248416" y="6246561"/>
                <a:ext cx="11736616" cy="382839"/>
              </a:xfrm>
              <a:prstGeom prst="rect">
                <a:avLst/>
              </a:prstGeom>
            </p:spPr>
          </p:pic>
          <p:pic>
            <p:nvPicPr>
              <p:cNvPr id="3" name="Picture 2" descr="A picture containing diagram&#10;&#10;Description automatically generated">
                <a:extLst>
                  <a:ext uri="{FF2B5EF4-FFF2-40B4-BE49-F238E27FC236}">
                    <a16:creationId xmlns:a16="http://schemas.microsoft.com/office/drawing/2014/main" id="{D6AD8682-2EFA-E81C-CCC9-9998DAFF0ABD}"/>
                  </a:ext>
                </a:extLst>
              </p:cNvPr>
              <p:cNvPicPr>
                <a:picLocks noChangeAspect="1"/>
              </p:cNvPicPr>
              <p:nvPr/>
            </p:nvPicPr>
            <p:blipFill rotWithShape="1">
              <a:blip r:embed="rId2">
                <a:extLst>
                  <a:ext uri="{28A0092B-C50C-407E-A947-70E740481C1C}">
                    <a14:useLocalDpi xmlns:a14="http://schemas.microsoft.com/office/drawing/2010/main" val="0"/>
                  </a:ext>
                </a:extLst>
              </a:blip>
              <a:srcRect l="1563" t="37702" r="1563" b="51689"/>
              <a:stretch/>
            </p:blipFill>
            <p:spPr>
              <a:xfrm>
                <a:off x="228600" y="4489431"/>
                <a:ext cx="11736045" cy="1757131"/>
              </a:xfrm>
              <a:prstGeom prst="rect">
                <a:avLst/>
              </a:prstGeom>
            </p:spPr>
          </p:pic>
          <p:pic>
            <p:nvPicPr>
              <p:cNvPr id="4" name="Picture 3" descr="A picture containing diagram&#10;&#10;Description automatically generated">
                <a:extLst>
                  <a:ext uri="{FF2B5EF4-FFF2-40B4-BE49-F238E27FC236}">
                    <a16:creationId xmlns:a16="http://schemas.microsoft.com/office/drawing/2014/main" id="{C7BD796B-5296-FDD7-BD5E-70E814508F03}"/>
                  </a:ext>
                </a:extLst>
              </p:cNvPr>
              <p:cNvPicPr>
                <a:picLocks noChangeAspect="1"/>
              </p:cNvPicPr>
              <p:nvPr/>
            </p:nvPicPr>
            <p:blipFill rotWithShape="1">
              <a:blip r:embed="rId2">
                <a:extLst>
                  <a:ext uri="{28A0092B-C50C-407E-A947-70E740481C1C}">
                    <a14:useLocalDpi xmlns:a14="http://schemas.microsoft.com/office/drawing/2010/main" val="0"/>
                  </a:ext>
                </a:extLst>
              </a:blip>
              <a:srcRect l="1563" t="22860" r="1563" b="65637"/>
              <a:stretch/>
            </p:blipFill>
            <p:spPr>
              <a:xfrm>
                <a:off x="228600" y="2665162"/>
                <a:ext cx="11734800" cy="1905000"/>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B23FA607-FB2F-D231-9ABC-32F0EB0BF9A3}"/>
                  </a:ext>
                </a:extLst>
              </p:cNvPr>
              <p:cNvPicPr>
                <a:picLocks noChangeAspect="1"/>
              </p:cNvPicPr>
              <p:nvPr/>
            </p:nvPicPr>
            <p:blipFill rotWithShape="1">
              <a:blip r:embed="rId2">
                <a:extLst>
                  <a:ext uri="{28A0092B-C50C-407E-A947-70E740481C1C}">
                    <a14:useLocalDpi xmlns:a14="http://schemas.microsoft.com/office/drawing/2010/main" val="0"/>
                  </a:ext>
                </a:extLst>
              </a:blip>
              <a:srcRect l="1299" t="11745" r="1299" b="80857"/>
              <a:stretch/>
            </p:blipFill>
            <p:spPr>
              <a:xfrm>
                <a:off x="226784" y="1446194"/>
                <a:ext cx="11736616" cy="1218967"/>
              </a:xfrm>
              <a:prstGeom prst="rect">
                <a:avLst/>
              </a:prstGeom>
            </p:spPr>
          </p:pic>
        </p:grpSp>
        <p:sp>
          <p:nvSpPr>
            <p:cNvPr id="11" name="Rectangle 10">
              <a:extLst>
                <a:ext uri="{FF2B5EF4-FFF2-40B4-BE49-F238E27FC236}">
                  <a16:creationId xmlns:a16="http://schemas.microsoft.com/office/drawing/2014/main" id="{52DA9598-30C0-3C27-A8D3-02AD078DB9AB}"/>
                </a:ext>
              </a:extLst>
            </p:cNvPr>
            <p:cNvSpPr/>
            <p:nvPr/>
          </p:nvSpPr>
          <p:spPr>
            <a:xfrm>
              <a:off x="762000" y="2665161"/>
              <a:ext cx="381000" cy="3828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A97E43D-F34D-132F-5230-C191C2557826}"/>
                </a:ext>
              </a:extLst>
            </p:cNvPr>
            <p:cNvSpPr/>
            <p:nvPr/>
          </p:nvSpPr>
          <p:spPr>
            <a:xfrm>
              <a:off x="7010400" y="5257800"/>
              <a:ext cx="4953000" cy="1295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D011377B-D6CD-845C-D47D-6827D6AE2EFC}"/>
              </a:ext>
            </a:extLst>
          </p:cNvPr>
          <p:cNvSpPr txBox="1"/>
          <p:nvPr/>
        </p:nvSpPr>
        <p:spPr>
          <a:xfrm>
            <a:off x="227692" y="152400"/>
            <a:ext cx="11736616" cy="1508105"/>
          </a:xfrm>
          <a:prstGeom prst="rect">
            <a:avLst/>
          </a:prstGeom>
          <a:noFill/>
        </p:spPr>
        <p:txBody>
          <a:bodyPr wrap="square">
            <a:spAutoFit/>
          </a:bodyPr>
          <a:lstStyle/>
          <a:p>
            <a:pPr marL="0" marR="0">
              <a:spcBef>
                <a:spcPts val="0"/>
              </a:spcBef>
              <a:spcAft>
                <a:spcPts val="0"/>
              </a:spcAft>
              <a:buNone/>
            </a:pPr>
            <a:r>
              <a:rPr lang="en-US" sz="4400" b="1" cap="all" dirty="0">
                <a:effectLst/>
                <a:latin typeface="Georgia" panose="02040502050405020303" pitchFamily="18" charset="0"/>
                <a:ea typeface="Times New Roman" panose="02020603050405020304" pitchFamily="18" charset="0"/>
              </a:rPr>
              <a:t>Prayer Refrain</a:t>
            </a:r>
            <a:r>
              <a:rPr lang="en-US" sz="4400" b="1" dirty="0">
                <a:effectLst/>
                <a:latin typeface="Georgia" panose="02040502050405020303" pitchFamily="18" charset="0"/>
                <a:ea typeface="Times New Roman" panose="02020603050405020304" pitchFamily="18" charset="0"/>
              </a:rPr>
              <a:t>: </a:t>
            </a:r>
          </a:p>
          <a:p>
            <a:pPr marL="0" marR="0">
              <a:spcBef>
                <a:spcPts val="0"/>
              </a:spcBef>
              <a:spcAft>
                <a:spcPts val="0"/>
              </a:spcAft>
              <a:buNone/>
              <a:tabLst>
                <a:tab pos="11430000" algn="r"/>
              </a:tabLst>
            </a:pPr>
            <a:r>
              <a:rPr lang="en-US" sz="4800" b="1" dirty="0">
                <a:effectLst/>
                <a:latin typeface="Georgia" panose="02040502050405020303" pitchFamily="18" charset="0"/>
                <a:ea typeface="Times New Roman" panose="02020603050405020304" pitchFamily="18" charset="0"/>
              </a:rPr>
              <a:t>	</a:t>
            </a:r>
            <a:r>
              <a:rPr lang="en-US" sz="4400" b="1" dirty="0">
                <a:latin typeface="Georgia" panose="02040502050405020303" pitchFamily="18" charset="0"/>
              </a:rPr>
              <a:t>Abba, Abba, Hear Us </a:t>
            </a:r>
            <a:r>
              <a:rPr lang="en-US" sz="4400" dirty="0">
                <a:latin typeface="Times New Roman" panose="02020603050405020304" pitchFamily="18" charset="0"/>
                <a:cs typeface="Times New Roman" panose="02020603050405020304" pitchFamily="18" charset="0"/>
              </a:rPr>
              <a:t>(</a:t>
            </a:r>
            <a:r>
              <a:rPr lang="en-US" sz="4400" i="1" dirty="0">
                <a:latin typeface="Times New Roman" panose="02020603050405020304" pitchFamily="18" charset="0"/>
                <a:cs typeface="Times New Roman" panose="02020603050405020304" pitchFamily="18" charset="0"/>
              </a:rPr>
              <a:t>Korea</a:t>
            </a:r>
            <a:r>
              <a:rPr lang="en-US" sz="4400" dirty="0">
                <a:latin typeface="Times New Roman" panose="02020603050405020304" pitchFamily="18" charset="0"/>
                <a:cs typeface="Times New Roman" panose="02020603050405020304" pitchFamily="18" charset="0"/>
              </a:rPr>
              <a:t>) </a:t>
            </a:r>
            <a:endParaRPr lang="en-US" altLang="en-US" sz="4400" dirty="0">
              <a:solidFill>
                <a:schemeClr val="bg1"/>
              </a:solidFill>
              <a:latin typeface="Times New Roman" panose="02020603050405020304" pitchFamily="18" charset="0"/>
              <a:cs typeface="Times New Roman" panose="02020603050405020304" pitchFamily="18" charset="0"/>
            </a:endParaRPr>
          </a:p>
        </p:txBody>
      </p:sp>
      <p:pic>
        <p:nvPicPr>
          <p:cNvPr id="16" name="Picture 15" descr="A picture containing diagram&#10;&#10;Description automatically generated">
            <a:extLst>
              <a:ext uri="{FF2B5EF4-FFF2-40B4-BE49-F238E27FC236}">
                <a16:creationId xmlns:a16="http://schemas.microsoft.com/office/drawing/2014/main" id="{F8C77F1E-2D85-98CF-A4DF-C716DEE5ED16}"/>
              </a:ext>
            </a:extLst>
          </p:cNvPr>
          <p:cNvPicPr>
            <a:picLocks noChangeAspect="1"/>
          </p:cNvPicPr>
          <p:nvPr/>
        </p:nvPicPr>
        <p:blipFill rotWithShape="1">
          <a:blip r:embed="rId2">
            <a:extLst>
              <a:ext uri="{28A0092B-C50C-407E-A947-70E740481C1C}">
                <a14:useLocalDpi xmlns:a14="http://schemas.microsoft.com/office/drawing/2010/main" val="0"/>
              </a:ext>
            </a:extLst>
          </a:blip>
          <a:srcRect l="1563" t="86306" r="56454" b="8633"/>
          <a:stretch/>
        </p:blipFill>
        <p:spPr>
          <a:xfrm>
            <a:off x="7315200" y="5939489"/>
            <a:ext cx="4648200" cy="766112"/>
          </a:xfrm>
          <a:prstGeom prst="rect">
            <a:avLst/>
          </a:prstGeom>
        </p:spPr>
      </p:pic>
    </p:spTree>
    <p:extLst>
      <p:ext uri="{BB962C8B-B14F-4D97-AF65-F5344CB8AC3E}">
        <p14:creationId xmlns:p14="http://schemas.microsoft.com/office/powerpoint/2010/main" val="34612064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F5CAAE-93AF-4E12-AD4D-F5C5C09E2862}"/>
              </a:ext>
            </a:extLst>
          </p:cNvPr>
          <p:cNvSpPr txBox="1"/>
          <p:nvPr/>
        </p:nvSpPr>
        <p:spPr>
          <a:xfrm>
            <a:off x="220133" y="3886200"/>
            <a:ext cx="11751733" cy="2769989"/>
          </a:xfrm>
          <a:prstGeom prst="rect">
            <a:avLst/>
          </a:prstGeom>
          <a:noFill/>
        </p:spPr>
        <p:txBody>
          <a:bodyPr wrap="square">
            <a:spAutoFit/>
          </a:body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Prayers</a:t>
            </a:r>
            <a:r>
              <a:rPr lang="en-US" sz="4800" b="1" cap="all" dirty="0">
                <a:effectLst/>
                <a:latin typeface="Georgia" panose="02040502050405020303" pitchFamily="18" charset="0"/>
                <a:ea typeface="Times New Roman" panose="02020603050405020304" pitchFamily="18" charset="0"/>
                <a:cs typeface="Arial" panose="020B0604020202020204" pitchFamily="34" charset="0"/>
              </a:rPr>
              <a:t> of Intercession</a:t>
            </a:r>
            <a:endParaRPr lang="en-US" sz="4800" dirty="0">
              <a:effectLst/>
              <a:latin typeface="Georgia" panose="02040502050405020303" pitchFamily="18" charset="0"/>
              <a:ea typeface="Times New Roman" panose="02020603050405020304" pitchFamily="18" charset="0"/>
            </a:endParaRPr>
          </a:p>
          <a:p>
            <a:pPr marL="463550" marR="0" indent="-463550">
              <a:spcBef>
                <a:spcPts val="0"/>
              </a:spcBef>
              <a:spcAft>
                <a:spcPts val="0"/>
              </a:spcAft>
            </a:pPr>
            <a:endParaRPr lang="en-US" dirty="0">
              <a:effectLst/>
              <a:latin typeface="Arial" panose="020B0604020202020204" pitchFamily="34" charset="0"/>
              <a:ea typeface="Times New Roman" panose="02020603050405020304" pitchFamily="18" charset="0"/>
            </a:endParaRPr>
          </a:p>
          <a:p>
            <a:pPr marL="465138" indent="-465138"/>
            <a:r>
              <a:rPr lang="en-US" sz="3600" dirty="0"/>
              <a:t>As scattered grains of wheat are gathered together into one bread, so let us gather our prayers for the church, those in need, and all of God’s good creation.</a:t>
            </a:r>
          </a:p>
        </p:txBody>
      </p:sp>
      <p:pic>
        <p:nvPicPr>
          <p:cNvPr id="2" name="Picture 1">
            <a:extLst>
              <a:ext uri="{FF2B5EF4-FFF2-40B4-BE49-F238E27FC236}">
                <a16:creationId xmlns:a16="http://schemas.microsoft.com/office/drawing/2014/main" id="{FAFFB9AA-DF01-4565-B8AC-5CB94BDBCCBD}"/>
              </a:ext>
            </a:extLst>
          </p:cNvPr>
          <p:cNvPicPr>
            <a:picLocks noChangeAspect="1"/>
          </p:cNvPicPr>
          <p:nvPr/>
        </p:nvPicPr>
        <p:blipFill rotWithShape="1">
          <a:blip r:embed="rId2"/>
          <a:srcRect t="12182" b="15091"/>
          <a:stretch/>
        </p:blipFill>
        <p:spPr>
          <a:xfrm>
            <a:off x="7534275" y="838200"/>
            <a:ext cx="3667125" cy="2667001"/>
          </a:xfrm>
          <a:prstGeom prst="rect">
            <a:avLst/>
          </a:prstGeom>
        </p:spPr>
      </p:pic>
    </p:spTree>
    <p:extLst>
      <p:ext uri="{BB962C8B-B14F-4D97-AF65-F5344CB8AC3E}">
        <p14:creationId xmlns:p14="http://schemas.microsoft.com/office/powerpoint/2010/main" val="12770788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F5CAAE-93AF-4E12-AD4D-F5C5C09E2862}"/>
              </a:ext>
            </a:extLst>
          </p:cNvPr>
          <p:cNvSpPr txBox="1"/>
          <p:nvPr/>
        </p:nvSpPr>
        <p:spPr>
          <a:xfrm>
            <a:off x="220133" y="3289280"/>
            <a:ext cx="11751733" cy="3416320"/>
          </a:xfrm>
          <a:prstGeom prst="rect">
            <a:avLst/>
          </a:prstGeom>
          <a:noFill/>
        </p:spPr>
        <p:txBody>
          <a:bodyPr wrap="square">
            <a:spAutoFit/>
          </a:bodyPr>
          <a:lstStyle/>
          <a:p>
            <a:pPr marL="460375" marR="0" indent="-460375">
              <a:spcBef>
                <a:spcPts val="0"/>
              </a:spcBef>
              <a:spcAft>
                <a:spcPts val="0"/>
              </a:spcAft>
            </a:pPr>
            <a:r>
              <a:rPr lang="en-US" sz="3600" dirty="0">
                <a:effectLst/>
                <a:latin typeface="Arial" panose="020B0604020202020204" pitchFamily="34" charset="0"/>
                <a:ea typeface="Times New Roman" panose="02020603050405020304" pitchFamily="18" charset="0"/>
              </a:rPr>
              <a:t>God our Savior, you keep your church in faith and truth. Accompany those preparing for baptism or affirmation of baptism. Enlighten preachers, teachers, seminarians, and all those who share your good news with the world. God of grace,</a:t>
            </a:r>
            <a:endParaRPr lang="en-US" sz="3600" dirty="0">
              <a:effectLst/>
              <a:latin typeface="Times New Roman" panose="02020603050405020304" pitchFamily="18" charset="0"/>
              <a:ea typeface="Times New Roman" panose="02020603050405020304" pitchFamily="18" charset="0"/>
            </a:endParaRPr>
          </a:p>
          <a:p>
            <a:pPr marL="465138" indent="-465138"/>
            <a:r>
              <a:rPr lang="en-US" sz="3600" b="1" dirty="0"/>
              <a:t>hear our prayer.</a:t>
            </a:r>
            <a:endParaRPr lang="en-US" sz="3600" dirty="0"/>
          </a:p>
        </p:txBody>
      </p:sp>
    </p:spTree>
    <p:extLst>
      <p:ext uri="{BB962C8B-B14F-4D97-AF65-F5344CB8AC3E}">
        <p14:creationId xmlns:p14="http://schemas.microsoft.com/office/powerpoint/2010/main" val="30473024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62438F-6A47-483B-B824-840F8BF9CC28}"/>
              </a:ext>
            </a:extLst>
          </p:cNvPr>
          <p:cNvSpPr txBox="1"/>
          <p:nvPr/>
        </p:nvSpPr>
        <p:spPr>
          <a:xfrm>
            <a:off x="190500" y="3276600"/>
            <a:ext cx="11811000" cy="3416320"/>
          </a:xfrm>
          <a:prstGeom prst="rect">
            <a:avLst/>
          </a:prstGeom>
          <a:noFill/>
        </p:spPr>
        <p:txBody>
          <a:bodyPr wrap="square">
            <a:spAutoFit/>
          </a:bodyPr>
          <a:lstStyle/>
          <a:p>
            <a:pPr marL="460375" marR="0" indent="-460375">
              <a:spcBef>
                <a:spcPts val="0"/>
              </a:spcBef>
              <a:spcAft>
                <a:spcPts val="0"/>
              </a:spcAft>
            </a:pPr>
            <a:r>
              <a:rPr lang="en-US" sz="3600" dirty="0">
                <a:effectLst/>
                <a:latin typeface="Arial" panose="020B0604020202020204" pitchFamily="34" charset="0"/>
                <a:ea typeface="Times New Roman" panose="02020603050405020304" pitchFamily="18" charset="0"/>
              </a:rPr>
              <a:t>Divine teacher, you instruct your children to be responsible stewards of your creation. Show us how best to care for the earth and its resources, and guide those who work to develop sustainable practices. God of grace,</a:t>
            </a:r>
            <a:endParaRPr lang="en-US" sz="3600" dirty="0">
              <a:effectLst/>
              <a:latin typeface="Times New Roman" panose="02020603050405020304" pitchFamily="18" charset="0"/>
              <a:ea typeface="Times New Roman" panose="02020603050405020304" pitchFamily="18" charset="0"/>
            </a:endParaRPr>
          </a:p>
          <a:p>
            <a:pPr marL="457200" indent="-457200"/>
            <a:r>
              <a:rPr lang="en-US" sz="3600" b="1" dirty="0"/>
              <a:t>hear our prayer.</a:t>
            </a:r>
            <a:endParaRPr lang="en-US" sz="3600" dirty="0"/>
          </a:p>
        </p:txBody>
      </p:sp>
    </p:spTree>
    <p:extLst>
      <p:ext uri="{BB962C8B-B14F-4D97-AF65-F5344CB8AC3E}">
        <p14:creationId xmlns:p14="http://schemas.microsoft.com/office/powerpoint/2010/main" val="23784416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62438F-6A47-483B-B824-840F8BF9CC28}"/>
              </a:ext>
            </a:extLst>
          </p:cNvPr>
          <p:cNvSpPr txBox="1"/>
          <p:nvPr/>
        </p:nvSpPr>
        <p:spPr>
          <a:xfrm>
            <a:off x="228600" y="3276600"/>
            <a:ext cx="11811000" cy="3416320"/>
          </a:xfrm>
          <a:prstGeom prst="rect">
            <a:avLst/>
          </a:prstGeom>
          <a:noFill/>
        </p:spPr>
        <p:txBody>
          <a:bodyPr wrap="square">
            <a:spAutoFit/>
          </a:bodyPr>
          <a:lstStyle/>
          <a:p>
            <a:pPr marL="460375" marR="0" indent="-460375">
              <a:spcBef>
                <a:spcPts val="0"/>
              </a:spcBef>
              <a:spcAft>
                <a:spcPts val="0"/>
              </a:spcAft>
            </a:pPr>
            <a:r>
              <a:rPr lang="en-US" sz="3600" spc="-20" dirty="0">
                <a:effectLst/>
                <a:latin typeface="Arial" panose="020B0604020202020204" pitchFamily="34" charset="0"/>
                <a:ea typeface="Times New Roman" panose="02020603050405020304" pitchFamily="18" charset="0"/>
              </a:rPr>
              <a:t>Ruler of the nations, you direct those in authority. Give leaders wisdom and compassion so that all may live in peace. Inspire public servants to follow the example of courageous leaders, </a:t>
            </a:r>
            <a:r>
              <a:rPr lang="en-US" sz="3600" i="0" spc="-20" dirty="0">
                <a:effectLst/>
                <a:latin typeface="Arial" panose="020B0604020202020204" pitchFamily="34" charset="0"/>
                <a:ea typeface="Times New Roman" panose="02020603050405020304" pitchFamily="18" charset="0"/>
              </a:rPr>
              <a:t>especially Dag Hammarskjöld</a:t>
            </a:r>
            <a:r>
              <a:rPr lang="en-US" sz="3600" i="1" spc="-20" dirty="0">
                <a:effectLst/>
                <a:latin typeface="Arial" panose="020B0604020202020204" pitchFamily="34" charset="0"/>
                <a:ea typeface="Times New Roman" panose="02020603050405020304" pitchFamily="18" charset="0"/>
              </a:rPr>
              <a:t>,</a:t>
            </a:r>
            <a:r>
              <a:rPr lang="en-US" sz="3600" spc="-20" dirty="0">
                <a:effectLst/>
                <a:latin typeface="Arial" panose="020B0604020202020204" pitchFamily="34" charset="0"/>
                <a:ea typeface="Times New Roman" panose="02020603050405020304" pitchFamily="18" charset="0"/>
              </a:rPr>
              <a:t> and safeguard the dignity of each person. God of grace,</a:t>
            </a:r>
            <a:endParaRPr lang="en-US" sz="3600" spc="-20" dirty="0">
              <a:effectLst/>
              <a:latin typeface="Times New Roman" panose="02020603050405020304" pitchFamily="18" charset="0"/>
              <a:ea typeface="Times New Roman" panose="02020603050405020304" pitchFamily="18" charset="0"/>
            </a:endParaRPr>
          </a:p>
          <a:p>
            <a:pPr marL="457200" indent="-457200"/>
            <a:r>
              <a:rPr lang="en-US" sz="3600" b="1" dirty="0"/>
              <a:t>hear our prayer.</a:t>
            </a:r>
            <a:endParaRPr lang="en-US" sz="3600" dirty="0"/>
          </a:p>
        </p:txBody>
      </p:sp>
    </p:spTree>
    <p:extLst>
      <p:ext uri="{BB962C8B-B14F-4D97-AF65-F5344CB8AC3E}">
        <p14:creationId xmlns:p14="http://schemas.microsoft.com/office/powerpoint/2010/main" val="30097571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62438F-6A47-483B-B824-840F8BF9CC28}"/>
              </a:ext>
            </a:extLst>
          </p:cNvPr>
          <p:cNvSpPr txBox="1"/>
          <p:nvPr/>
        </p:nvSpPr>
        <p:spPr>
          <a:xfrm>
            <a:off x="190500" y="2743200"/>
            <a:ext cx="11811000" cy="3970318"/>
          </a:xfrm>
          <a:prstGeom prst="rect">
            <a:avLst/>
          </a:prstGeom>
          <a:noFill/>
        </p:spPr>
        <p:txBody>
          <a:bodyPr wrap="square">
            <a:spAutoFit/>
          </a:bodyPr>
          <a:lstStyle/>
          <a:p>
            <a:pPr marL="460375" marR="0" indent="-460375">
              <a:spcBef>
                <a:spcPts val="0"/>
              </a:spcBef>
              <a:spcAft>
                <a:spcPts val="0"/>
              </a:spcAft>
            </a:pPr>
            <a:r>
              <a:rPr lang="en-US" sz="3600" dirty="0">
                <a:effectLst/>
                <a:latin typeface="Arial" panose="020B0604020202020204" pitchFamily="34" charset="0"/>
                <a:ea typeface="Times New Roman" panose="02020603050405020304" pitchFamily="18" charset="0"/>
              </a:rPr>
              <a:t>Helper of the needy, you lift up those who are oppressed. Breathe justice into economic and social systems that perpetuate poverty and hunger. Sustain food ministries, clothing banks, and emergency shelters, especially the Juneau Cold Weather Emergency Shelter and its patrons. God of grace,</a:t>
            </a:r>
            <a:endParaRPr lang="en-US" sz="3600" dirty="0">
              <a:effectLst/>
              <a:latin typeface="Times New Roman" panose="02020603050405020304" pitchFamily="18" charset="0"/>
              <a:ea typeface="Times New Roman" panose="02020603050405020304" pitchFamily="18" charset="0"/>
            </a:endParaRPr>
          </a:p>
          <a:p>
            <a:pPr marL="457200" indent="-457200"/>
            <a:r>
              <a:rPr lang="en-US" sz="3600" b="1" dirty="0"/>
              <a:t>hear our prayer.</a:t>
            </a:r>
            <a:endParaRPr lang="en-US" sz="3600" dirty="0"/>
          </a:p>
        </p:txBody>
      </p:sp>
    </p:spTree>
    <p:extLst>
      <p:ext uri="{BB962C8B-B14F-4D97-AF65-F5344CB8AC3E}">
        <p14:creationId xmlns:p14="http://schemas.microsoft.com/office/powerpoint/2010/main" val="34527520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62438F-6A47-483B-B824-840F8BF9CC28}"/>
              </a:ext>
            </a:extLst>
          </p:cNvPr>
          <p:cNvSpPr txBox="1"/>
          <p:nvPr/>
        </p:nvSpPr>
        <p:spPr>
          <a:xfrm>
            <a:off x="190500" y="3810000"/>
            <a:ext cx="11811000" cy="2862322"/>
          </a:xfrm>
          <a:prstGeom prst="rect">
            <a:avLst/>
          </a:prstGeom>
          <a:noFill/>
        </p:spPr>
        <p:txBody>
          <a:bodyPr wrap="square">
            <a:spAutoFit/>
          </a:bodyPr>
          <a:lstStyle/>
          <a:p>
            <a:pPr marL="460375" marR="0" indent="-460375">
              <a:spcBef>
                <a:spcPts val="0"/>
              </a:spcBef>
              <a:spcAft>
                <a:spcPts val="0"/>
              </a:spcAft>
            </a:pPr>
            <a:r>
              <a:rPr lang="en-US" sz="3600" dirty="0">
                <a:effectLst/>
                <a:latin typeface="Arial" panose="020B0604020202020204" pitchFamily="34" charset="0"/>
                <a:ea typeface="Times New Roman" panose="02020603050405020304" pitchFamily="18" charset="0"/>
              </a:rPr>
              <a:t>Sustainer and giver of life, you bless this congregation with abundance. Instruct us in the proper and faithful use of wealth and resources, that we share generously. God of grace,</a:t>
            </a:r>
            <a:endParaRPr lang="en-US" sz="3600" dirty="0">
              <a:effectLst/>
              <a:latin typeface="Times New Roman" panose="02020603050405020304" pitchFamily="18" charset="0"/>
              <a:ea typeface="Times New Roman" panose="02020603050405020304" pitchFamily="18" charset="0"/>
            </a:endParaRPr>
          </a:p>
          <a:p>
            <a:pPr marL="457200" indent="-457200"/>
            <a:r>
              <a:rPr lang="en-US" sz="3600" b="1" dirty="0"/>
              <a:t>hear our prayer.</a:t>
            </a:r>
            <a:endParaRPr lang="en-US" sz="3600" dirty="0"/>
          </a:p>
        </p:txBody>
      </p:sp>
    </p:spTree>
    <p:extLst>
      <p:ext uri="{BB962C8B-B14F-4D97-AF65-F5344CB8AC3E}">
        <p14:creationId xmlns:p14="http://schemas.microsoft.com/office/powerpoint/2010/main" val="22532673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D254BE-109F-429C-A8EB-A7BD6126B158}"/>
              </a:ext>
            </a:extLst>
          </p:cNvPr>
          <p:cNvSpPr txBox="1"/>
          <p:nvPr/>
        </p:nvSpPr>
        <p:spPr>
          <a:xfrm>
            <a:off x="228600" y="1551087"/>
            <a:ext cx="11734800" cy="5078313"/>
          </a:xfrm>
          <a:prstGeom prst="rect">
            <a:avLst/>
          </a:prstGeom>
          <a:noFill/>
        </p:spPr>
        <p:txBody>
          <a:bodyPr wrap="square">
            <a:spAutoFit/>
          </a:bodyPr>
          <a:lstStyle/>
          <a:p>
            <a:pPr marL="460375" marR="0" indent="-460375">
              <a:spcBef>
                <a:spcPts val="0"/>
              </a:spcBef>
              <a:spcAft>
                <a:spcPts val="0"/>
              </a:spcAft>
            </a:pPr>
            <a:r>
              <a:rPr lang="en-US" sz="3600" dirty="0">
                <a:effectLst/>
                <a:latin typeface="Arial" panose="020B0604020202020204" pitchFamily="34" charset="0"/>
                <a:ea typeface="Times New Roman" panose="02020603050405020304" pitchFamily="18" charset="0"/>
              </a:rPr>
              <a:t>Wisdom of ages, guide Presiding Bishop Elizabeth Eaton, Alaska Synod Bishop Shelly Wickstrom, Bishop Tessa Moon </a:t>
            </a:r>
            <a:r>
              <a:rPr lang="en-US" sz="3600" dirty="0" err="1">
                <a:effectLst/>
                <a:latin typeface="Arial" panose="020B0604020202020204" pitchFamily="34" charset="0"/>
                <a:ea typeface="Times New Roman" panose="02020603050405020304" pitchFamily="18" charset="0"/>
              </a:rPr>
              <a:t>Leiseth</a:t>
            </a:r>
            <a:r>
              <a:rPr lang="en-US" sz="3600" dirty="0">
                <a:effectLst/>
                <a:latin typeface="Arial" panose="020B0604020202020204" pitchFamily="34" charset="0"/>
                <a:ea typeface="Times New Roman" panose="02020603050405020304" pitchFamily="18" charset="0"/>
              </a:rPr>
              <a:t> of our sister synod, and Pastor Karen Perkins. Bless our neighbors in the Alaska Southeast Cluster, and Our Savior’s Lutheran Church, Nome. God of grace,</a:t>
            </a:r>
            <a:endParaRPr lang="en-US" sz="3600" dirty="0">
              <a:effectLst/>
              <a:latin typeface="Times New Roman" panose="02020603050405020304" pitchFamily="18" charset="0"/>
              <a:ea typeface="Times New Roman" panose="02020603050405020304" pitchFamily="18" charset="0"/>
            </a:endParaRPr>
          </a:p>
          <a:p>
            <a:pPr marL="457200" indent="-457200"/>
            <a:r>
              <a:rPr lang="en-US" sz="3600" b="1" dirty="0"/>
              <a:t>hear our prayer.</a:t>
            </a:r>
            <a:endParaRPr lang="en-US" sz="3600" dirty="0"/>
          </a:p>
          <a:p>
            <a:pPr marL="228600" marR="0" indent="-228600">
              <a:spcBef>
                <a:spcPts val="0"/>
              </a:spcBef>
              <a:spcAft>
                <a:spcPts val="0"/>
              </a:spcAft>
            </a:pPr>
            <a:endParaRPr lang="en-US" sz="3600" b="1" dirty="0">
              <a:ea typeface="Times New Roman" panose="02020603050405020304" pitchFamily="18" charset="0"/>
            </a:endParaRPr>
          </a:p>
          <a:p>
            <a:pPr marL="228600" indent="-228600">
              <a:spcBef>
                <a:spcPts val="0"/>
              </a:spcBef>
              <a:spcAft>
                <a:spcPts val="0"/>
              </a:spcAft>
            </a:pPr>
            <a:r>
              <a:rPr lang="en-US" sz="3600" dirty="0">
                <a:effectLst/>
                <a:latin typeface="Arial" panose="020B0604020202020204" pitchFamily="34" charset="0"/>
                <a:ea typeface="Times New Roman" panose="02020603050405020304" pitchFamily="18" charset="0"/>
              </a:rPr>
              <a:t>For what else do the people of God pray?</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55855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62438F-6A47-483B-B824-840F8BF9CC28}"/>
              </a:ext>
            </a:extLst>
          </p:cNvPr>
          <p:cNvSpPr txBox="1"/>
          <p:nvPr/>
        </p:nvSpPr>
        <p:spPr>
          <a:xfrm>
            <a:off x="190500" y="1073289"/>
            <a:ext cx="11811000" cy="5632311"/>
          </a:xfrm>
          <a:prstGeom prst="rect">
            <a:avLst/>
          </a:prstGeom>
          <a:noFill/>
        </p:spPr>
        <p:txBody>
          <a:bodyPr wrap="square">
            <a:spAutoFit/>
          </a:bodyPr>
          <a:lstStyle/>
          <a:p>
            <a:pPr marL="460375" marR="0" indent="-460375">
              <a:spcBef>
                <a:spcPts val="0"/>
              </a:spcBef>
              <a:spcAft>
                <a:spcPts val="0"/>
              </a:spcAft>
            </a:pPr>
            <a:r>
              <a:rPr lang="en-US" sz="3600" dirty="0">
                <a:effectLst/>
                <a:latin typeface="Arial" panose="020B0604020202020204" pitchFamily="34" charset="0"/>
                <a:ea typeface="Times New Roman" panose="02020603050405020304" pitchFamily="18" charset="0"/>
              </a:rPr>
              <a:t>God of glory, you gather your saints around your throne. Keep us thankful for the witness of those who have gone before us, and bring us with them to the heavenly feast that has no end. God of grace,</a:t>
            </a:r>
            <a:endParaRPr lang="en-US" sz="3600" dirty="0">
              <a:effectLst/>
              <a:latin typeface="Times New Roman" panose="02020603050405020304" pitchFamily="18" charset="0"/>
              <a:ea typeface="Times New Roman" panose="02020603050405020304" pitchFamily="18" charset="0"/>
            </a:endParaRPr>
          </a:p>
          <a:p>
            <a:pPr marL="457200" indent="-457200"/>
            <a:r>
              <a:rPr lang="en-US" sz="3600" b="1" dirty="0"/>
              <a:t>hear our prayer.</a:t>
            </a:r>
            <a:endParaRPr lang="en-US" sz="3600" dirty="0"/>
          </a:p>
          <a:p>
            <a:pPr marL="457200" marR="0" indent="-457200">
              <a:spcBef>
                <a:spcPts val="0"/>
              </a:spcBef>
              <a:spcAft>
                <a:spcPts val="0"/>
              </a:spcAft>
            </a:pPr>
            <a:endParaRPr lang="en-US" sz="3600" dirty="0">
              <a:effectLst/>
              <a:latin typeface="Arial" panose="020B0604020202020204" pitchFamily="34" charset="0"/>
              <a:ea typeface="Times New Roman" panose="02020603050405020304" pitchFamily="18" charset="0"/>
            </a:endParaRPr>
          </a:p>
          <a:p>
            <a:pPr marL="457200" indent="-457200"/>
            <a:r>
              <a:rPr lang="en-US" sz="3600" dirty="0"/>
              <a:t>Gathered together in the sweet communion of the Holy Spirit, gracious God, we offer these and all our prayers to you; through Jesus Christ, our Savior.</a:t>
            </a:r>
          </a:p>
          <a:p>
            <a:pPr marL="457200" indent="-457200"/>
            <a:r>
              <a:rPr lang="en-US" sz="3600" b="1" dirty="0"/>
              <a:t>Amen.</a:t>
            </a:r>
            <a:endParaRPr lang="en-US" sz="3600" dirty="0"/>
          </a:p>
        </p:txBody>
      </p:sp>
    </p:spTree>
    <p:extLst>
      <p:ext uri="{BB962C8B-B14F-4D97-AF65-F5344CB8AC3E}">
        <p14:creationId xmlns:p14="http://schemas.microsoft.com/office/powerpoint/2010/main" val="28031865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1AA45CF-1471-F875-481E-00CE0AC0648C}"/>
              </a:ext>
            </a:extLst>
          </p:cNvPr>
          <p:cNvGrpSpPr/>
          <p:nvPr/>
        </p:nvGrpSpPr>
        <p:grpSpPr>
          <a:xfrm>
            <a:off x="226784" y="1522394"/>
            <a:ext cx="11758248" cy="5183206"/>
            <a:chOff x="226784" y="1446194"/>
            <a:chExt cx="11758248" cy="5183206"/>
          </a:xfrm>
        </p:grpSpPr>
        <p:grpSp>
          <p:nvGrpSpPr>
            <p:cNvPr id="7" name="Group 6">
              <a:extLst>
                <a:ext uri="{FF2B5EF4-FFF2-40B4-BE49-F238E27FC236}">
                  <a16:creationId xmlns:a16="http://schemas.microsoft.com/office/drawing/2014/main" id="{113FAA06-BD51-7BA6-9694-FD656959A08C}"/>
                </a:ext>
              </a:extLst>
            </p:cNvPr>
            <p:cNvGrpSpPr/>
            <p:nvPr/>
          </p:nvGrpSpPr>
          <p:grpSpPr>
            <a:xfrm>
              <a:off x="226784" y="1446194"/>
              <a:ext cx="11758248" cy="5183206"/>
              <a:chOff x="226784" y="1446194"/>
              <a:chExt cx="11758248" cy="5183206"/>
            </a:xfrm>
          </p:grpSpPr>
          <p:pic>
            <p:nvPicPr>
              <p:cNvPr id="2" name="Picture 1" descr="A picture containing diagram&#10;&#10;Description automatically generated">
                <a:extLst>
                  <a:ext uri="{FF2B5EF4-FFF2-40B4-BE49-F238E27FC236}">
                    <a16:creationId xmlns:a16="http://schemas.microsoft.com/office/drawing/2014/main" id="{E96439C3-1D0E-435C-6C5B-6DA8A0A03960}"/>
                  </a:ext>
                </a:extLst>
              </p:cNvPr>
              <p:cNvPicPr>
                <a:picLocks noChangeAspect="1"/>
              </p:cNvPicPr>
              <p:nvPr/>
            </p:nvPicPr>
            <p:blipFill rotWithShape="1">
              <a:blip r:embed="rId2">
                <a:extLst>
                  <a:ext uri="{28A0092B-C50C-407E-A947-70E740481C1C}">
                    <a14:useLocalDpi xmlns:a14="http://schemas.microsoft.com/office/drawing/2010/main" val="0"/>
                  </a:ext>
                </a:extLst>
              </a:blip>
              <a:srcRect l="1563" t="52319" r="1563" b="45370"/>
              <a:stretch/>
            </p:blipFill>
            <p:spPr>
              <a:xfrm>
                <a:off x="248416" y="6246561"/>
                <a:ext cx="11736616" cy="382839"/>
              </a:xfrm>
              <a:prstGeom prst="rect">
                <a:avLst/>
              </a:prstGeom>
            </p:spPr>
          </p:pic>
          <p:pic>
            <p:nvPicPr>
              <p:cNvPr id="3" name="Picture 2" descr="A picture containing diagram&#10;&#10;Description automatically generated">
                <a:extLst>
                  <a:ext uri="{FF2B5EF4-FFF2-40B4-BE49-F238E27FC236}">
                    <a16:creationId xmlns:a16="http://schemas.microsoft.com/office/drawing/2014/main" id="{D6AD8682-2EFA-E81C-CCC9-9998DAFF0ABD}"/>
                  </a:ext>
                </a:extLst>
              </p:cNvPr>
              <p:cNvPicPr>
                <a:picLocks noChangeAspect="1"/>
              </p:cNvPicPr>
              <p:nvPr/>
            </p:nvPicPr>
            <p:blipFill rotWithShape="1">
              <a:blip r:embed="rId2">
                <a:extLst>
                  <a:ext uri="{28A0092B-C50C-407E-A947-70E740481C1C}">
                    <a14:useLocalDpi xmlns:a14="http://schemas.microsoft.com/office/drawing/2010/main" val="0"/>
                  </a:ext>
                </a:extLst>
              </a:blip>
              <a:srcRect l="1563" t="37702" r="1563" b="51689"/>
              <a:stretch/>
            </p:blipFill>
            <p:spPr>
              <a:xfrm>
                <a:off x="228600" y="4489431"/>
                <a:ext cx="11736045" cy="1757131"/>
              </a:xfrm>
              <a:prstGeom prst="rect">
                <a:avLst/>
              </a:prstGeom>
            </p:spPr>
          </p:pic>
          <p:pic>
            <p:nvPicPr>
              <p:cNvPr id="4" name="Picture 3" descr="A picture containing diagram&#10;&#10;Description automatically generated">
                <a:extLst>
                  <a:ext uri="{FF2B5EF4-FFF2-40B4-BE49-F238E27FC236}">
                    <a16:creationId xmlns:a16="http://schemas.microsoft.com/office/drawing/2014/main" id="{C7BD796B-5296-FDD7-BD5E-70E814508F03}"/>
                  </a:ext>
                </a:extLst>
              </p:cNvPr>
              <p:cNvPicPr>
                <a:picLocks noChangeAspect="1"/>
              </p:cNvPicPr>
              <p:nvPr/>
            </p:nvPicPr>
            <p:blipFill rotWithShape="1">
              <a:blip r:embed="rId2">
                <a:extLst>
                  <a:ext uri="{28A0092B-C50C-407E-A947-70E740481C1C}">
                    <a14:useLocalDpi xmlns:a14="http://schemas.microsoft.com/office/drawing/2010/main" val="0"/>
                  </a:ext>
                </a:extLst>
              </a:blip>
              <a:srcRect l="1563" t="22860" r="1563" b="65637"/>
              <a:stretch/>
            </p:blipFill>
            <p:spPr>
              <a:xfrm>
                <a:off x="228600" y="2665162"/>
                <a:ext cx="11734800" cy="1905000"/>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B23FA607-FB2F-D231-9ABC-32F0EB0BF9A3}"/>
                  </a:ext>
                </a:extLst>
              </p:cNvPr>
              <p:cNvPicPr>
                <a:picLocks noChangeAspect="1"/>
              </p:cNvPicPr>
              <p:nvPr/>
            </p:nvPicPr>
            <p:blipFill rotWithShape="1">
              <a:blip r:embed="rId2">
                <a:extLst>
                  <a:ext uri="{28A0092B-C50C-407E-A947-70E740481C1C}">
                    <a14:useLocalDpi xmlns:a14="http://schemas.microsoft.com/office/drawing/2010/main" val="0"/>
                  </a:ext>
                </a:extLst>
              </a:blip>
              <a:srcRect l="1299" t="11745" r="1299" b="80857"/>
              <a:stretch/>
            </p:blipFill>
            <p:spPr>
              <a:xfrm>
                <a:off x="226784" y="1446194"/>
                <a:ext cx="11736616" cy="1218967"/>
              </a:xfrm>
              <a:prstGeom prst="rect">
                <a:avLst/>
              </a:prstGeom>
            </p:spPr>
          </p:pic>
        </p:grpSp>
        <p:sp>
          <p:nvSpPr>
            <p:cNvPr id="11" name="Rectangle 10">
              <a:extLst>
                <a:ext uri="{FF2B5EF4-FFF2-40B4-BE49-F238E27FC236}">
                  <a16:creationId xmlns:a16="http://schemas.microsoft.com/office/drawing/2014/main" id="{52DA9598-30C0-3C27-A8D3-02AD078DB9AB}"/>
                </a:ext>
              </a:extLst>
            </p:cNvPr>
            <p:cNvSpPr/>
            <p:nvPr/>
          </p:nvSpPr>
          <p:spPr>
            <a:xfrm>
              <a:off x="762000" y="2665161"/>
              <a:ext cx="381000" cy="3828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A97E43D-F34D-132F-5230-C191C2557826}"/>
                </a:ext>
              </a:extLst>
            </p:cNvPr>
            <p:cNvSpPr/>
            <p:nvPr/>
          </p:nvSpPr>
          <p:spPr>
            <a:xfrm>
              <a:off x="7010400" y="5257800"/>
              <a:ext cx="4953000" cy="1295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D011377B-D6CD-845C-D47D-6827D6AE2EFC}"/>
              </a:ext>
            </a:extLst>
          </p:cNvPr>
          <p:cNvSpPr txBox="1"/>
          <p:nvPr/>
        </p:nvSpPr>
        <p:spPr>
          <a:xfrm>
            <a:off x="227692" y="152400"/>
            <a:ext cx="11736616" cy="1508105"/>
          </a:xfrm>
          <a:prstGeom prst="rect">
            <a:avLst/>
          </a:prstGeom>
          <a:noFill/>
        </p:spPr>
        <p:txBody>
          <a:bodyPr wrap="square">
            <a:spAutoFit/>
          </a:bodyPr>
          <a:lstStyle/>
          <a:p>
            <a:pPr marL="0" marR="0">
              <a:spcBef>
                <a:spcPts val="0"/>
              </a:spcBef>
              <a:spcAft>
                <a:spcPts val="0"/>
              </a:spcAft>
              <a:buNone/>
            </a:pPr>
            <a:r>
              <a:rPr lang="en-US" sz="4400" b="1" cap="all" dirty="0">
                <a:effectLst/>
                <a:latin typeface="Georgia" panose="02040502050405020303" pitchFamily="18" charset="0"/>
                <a:ea typeface="Times New Roman" panose="02020603050405020304" pitchFamily="18" charset="0"/>
              </a:rPr>
              <a:t>Prayer Refrain</a:t>
            </a:r>
            <a:r>
              <a:rPr lang="en-US" sz="4400" b="1" dirty="0">
                <a:effectLst/>
                <a:latin typeface="Georgia" panose="02040502050405020303" pitchFamily="18" charset="0"/>
                <a:ea typeface="Times New Roman" panose="02020603050405020304" pitchFamily="18" charset="0"/>
              </a:rPr>
              <a:t>: </a:t>
            </a:r>
          </a:p>
          <a:p>
            <a:pPr marL="0" marR="0">
              <a:spcBef>
                <a:spcPts val="0"/>
              </a:spcBef>
              <a:spcAft>
                <a:spcPts val="0"/>
              </a:spcAft>
              <a:buNone/>
              <a:tabLst>
                <a:tab pos="11430000" algn="r"/>
              </a:tabLst>
            </a:pPr>
            <a:r>
              <a:rPr lang="en-US" sz="4800" b="1" dirty="0">
                <a:effectLst/>
                <a:latin typeface="Georgia" panose="02040502050405020303" pitchFamily="18" charset="0"/>
                <a:ea typeface="Times New Roman" panose="02020603050405020304" pitchFamily="18" charset="0"/>
              </a:rPr>
              <a:t>	</a:t>
            </a:r>
            <a:r>
              <a:rPr lang="en-US" sz="4400" b="1" dirty="0">
                <a:latin typeface="Georgia" panose="02040502050405020303" pitchFamily="18" charset="0"/>
              </a:rPr>
              <a:t>Abba, Abba, Hear Us </a:t>
            </a:r>
            <a:r>
              <a:rPr lang="en-US" sz="4400" dirty="0">
                <a:latin typeface="Times New Roman" panose="02020603050405020304" pitchFamily="18" charset="0"/>
                <a:cs typeface="Times New Roman" panose="02020603050405020304" pitchFamily="18" charset="0"/>
              </a:rPr>
              <a:t>(</a:t>
            </a:r>
            <a:r>
              <a:rPr lang="en-US" sz="4400" i="1" dirty="0">
                <a:latin typeface="Times New Roman" panose="02020603050405020304" pitchFamily="18" charset="0"/>
                <a:cs typeface="Times New Roman" panose="02020603050405020304" pitchFamily="18" charset="0"/>
              </a:rPr>
              <a:t>Korea</a:t>
            </a:r>
            <a:r>
              <a:rPr lang="en-US" sz="4400" dirty="0">
                <a:latin typeface="Times New Roman" panose="02020603050405020304" pitchFamily="18" charset="0"/>
                <a:cs typeface="Times New Roman" panose="02020603050405020304" pitchFamily="18" charset="0"/>
              </a:rPr>
              <a:t>) </a:t>
            </a:r>
            <a:endParaRPr lang="en-US" altLang="en-US" sz="4400" dirty="0">
              <a:solidFill>
                <a:schemeClr val="bg1"/>
              </a:solidFill>
              <a:latin typeface="Times New Roman" panose="02020603050405020304" pitchFamily="18" charset="0"/>
              <a:cs typeface="Times New Roman" panose="02020603050405020304" pitchFamily="18" charset="0"/>
            </a:endParaRPr>
          </a:p>
        </p:txBody>
      </p:sp>
      <p:pic>
        <p:nvPicPr>
          <p:cNvPr id="16" name="Picture 15" descr="A picture containing diagram&#10;&#10;Description automatically generated">
            <a:extLst>
              <a:ext uri="{FF2B5EF4-FFF2-40B4-BE49-F238E27FC236}">
                <a16:creationId xmlns:a16="http://schemas.microsoft.com/office/drawing/2014/main" id="{F8C77F1E-2D85-98CF-A4DF-C716DEE5ED16}"/>
              </a:ext>
            </a:extLst>
          </p:cNvPr>
          <p:cNvPicPr>
            <a:picLocks noChangeAspect="1"/>
          </p:cNvPicPr>
          <p:nvPr/>
        </p:nvPicPr>
        <p:blipFill rotWithShape="1">
          <a:blip r:embed="rId2">
            <a:extLst>
              <a:ext uri="{28A0092B-C50C-407E-A947-70E740481C1C}">
                <a14:useLocalDpi xmlns:a14="http://schemas.microsoft.com/office/drawing/2010/main" val="0"/>
              </a:ext>
            </a:extLst>
          </a:blip>
          <a:srcRect l="1563" t="86306" r="56454" b="8633"/>
          <a:stretch/>
        </p:blipFill>
        <p:spPr>
          <a:xfrm>
            <a:off x="7315200" y="5939489"/>
            <a:ext cx="4648200" cy="766112"/>
          </a:xfrm>
          <a:prstGeom prst="rect">
            <a:avLst/>
          </a:prstGeom>
        </p:spPr>
      </p:pic>
    </p:spTree>
    <p:extLst>
      <p:ext uri="{BB962C8B-B14F-4D97-AF65-F5344CB8AC3E}">
        <p14:creationId xmlns:p14="http://schemas.microsoft.com/office/powerpoint/2010/main" val="2038827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C5603-D89F-46E9-B61D-1AA8AAF571A6}"/>
              </a:ext>
            </a:extLst>
          </p:cNvPr>
          <p:cNvSpPr/>
          <p:nvPr/>
        </p:nvSpPr>
        <p:spPr>
          <a:xfrm>
            <a:off x="228600" y="5059740"/>
            <a:ext cx="11734800" cy="2308324"/>
          </a:xfrm>
          <a:prstGeom prst="rect">
            <a:avLst/>
          </a:prstGeom>
        </p:spPr>
        <p:txBody>
          <a:bodyPr wrap="square">
            <a:spAutoFit/>
          </a:body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Gathering song:</a:t>
            </a:r>
            <a:r>
              <a:rPr lang="en-US" sz="4800" b="1" dirty="0">
                <a:effectLst/>
                <a:latin typeface="Georgia" panose="02040502050405020303" pitchFamily="18" charset="0"/>
                <a:ea typeface="Times New Roman" panose="02020603050405020304" pitchFamily="18" charset="0"/>
                <a:cs typeface="Times New Roman" panose="02020603050405020304" pitchFamily="18" charset="0"/>
              </a:rPr>
              <a:t> </a:t>
            </a:r>
          </a:p>
          <a:p>
            <a:pPr>
              <a:spcBef>
                <a:spcPts val="0"/>
              </a:spcBef>
              <a:spcAft>
                <a:spcPts val="0"/>
              </a:spcAft>
              <a:tabLst>
                <a:tab pos="11483975" algn="r"/>
              </a:tabLst>
            </a:pPr>
            <a:r>
              <a:rPr lang="en-US" sz="4800" b="1" dirty="0">
                <a:effectLst/>
                <a:latin typeface="Georgia" panose="02040502050405020303" pitchFamily="18" charset="0"/>
                <a:ea typeface="Times New Roman" panose="02020603050405020304" pitchFamily="18" charset="0"/>
                <a:cs typeface="Times New Roman" panose="02020603050405020304" pitchFamily="18" charset="0"/>
              </a:rPr>
              <a:t>	Take My Life, That I May Be	</a:t>
            </a:r>
            <a:endParaRPr lang="en-US" sz="4800" dirty="0">
              <a:latin typeface="Georgia" panose="02040502050405020303" pitchFamily="18" charset="0"/>
            </a:endParaRPr>
          </a:p>
        </p:txBody>
      </p:sp>
    </p:spTree>
    <p:extLst>
      <p:ext uri="{BB962C8B-B14F-4D97-AF65-F5344CB8AC3E}">
        <p14:creationId xmlns:p14="http://schemas.microsoft.com/office/powerpoint/2010/main" val="38448752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4A1988-C0AF-4D91-B253-4991FE977395}"/>
              </a:ext>
            </a:extLst>
          </p:cNvPr>
          <p:cNvSpPr/>
          <p:nvPr/>
        </p:nvSpPr>
        <p:spPr>
          <a:xfrm>
            <a:off x="228600" y="1873508"/>
            <a:ext cx="11658600" cy="4832092"/>
          </a:xfrm>
          <a:prstGeom prst="rect">
            <a:avLst/>
          </a:prstGeom>
        </p:spPr>
        <p:txBody>
          <a:bodyPr wrap="square">
            <a:spAutoFit/>
          </a:body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SHARING THE Peace</a:t>
            </a:r>
          </a:p>
          <a:p>
            <a:pPr marL="0" marR="0">
              <a:spcBef>
                <a:spcPts val="0"/>
              </a:spcBef>
              <a:spcAft>
                <a:spcPts val="0"/>
              </a:spcAft>
            </a:pPr>
            <a:endParaRPr lang="en-US" dirty="0">
              <a:effectLst/>
              <a:latin typeface="+mn-lt"/>
              <a:ea typeface="Times New Roman" panose="02020603050405020304" pitchFamily="18" charset="0"/>
            </a:endParaRP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The peace of the Lord be with you always.  </a:t>
            </a:r>
          </a:p>
          <a:p>
            <a:pPr marL="0" marR="0">
              <a:spcBef>
                <a:spcPts val="0"/>
              </a:spcBef>
              <a:spcAft>
                <a:spcPts val="0"/>
              </a:spcAft>
            </a:pPr>
            <a:r>
              <a:rPr lang="en-US" sz="3600" b="1" dirty="0">
                <a:effectLst/>
                <a:latin typeface="Arial" panose="020B0604020202020204" pitchFamily="34" charset="0"/>
                <a:ea typeface="Times New Roman" panose="02020603050405020304" pitchFamily="18" charset="0"/>
              </a:rPr>
              <a:t>And also with you.</a:t>
            </a:r>
          </a:p>
          <a:p>
            <a:pPr marL="0" marR="0">
              <a:spcBef>
                <a:spcPts val="0"/>
              </a:spcBef>
              <a:spcAft>
                <a:spcPts val="0"/>
              </a:spcAft>
            </a:pPr>
            <a:endParaRPr lang="en-US" b="1"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US" sz="3600" i="1" dirty="0">
                <a:effectLst/>
                <a:latin typeface="Times New Roman" panose="02020603050405020304" pitchFamily="18" charset="0"/>
                <a:ea typeface="Times New Roman" panose="02020603050405020304" pitchFamily="18" charset="0"/>
              </a:rPr>
              <a:t>The congregation may greet one another </a:t>
            </a:r>
          </a:p>
          <a:p>
            <a:pPr marL="457200" marR="0">
              <a:spcBef>
                <a:spcPts val="0"/>
              </a:spcBef>
              <a:spcAft>
                <a:spcPts val="0"/>
              </a:spcAft>
            </a:pPr>
            <a:r>
              <a:rPr lang="en-US" sz="3600" i="1" dirty="0">
                <a:effectLst/>
                <a:latin typeface="Times New Roman" panose="02020603050405020304" pitchFamily="18" charset="0"/>
                <a:ea typeface="Times New Roman" panose="02020603050405020304" pitchFamily="18" charset="0"/>
              </a:rPr>
              <a:t>in the name of the Lord.</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dirty="0">
                <a:effectLst/>
                <a:latin typeface="Century Gothic" panose="020B0502020202020204" pitchFamily="34"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Peace be with you.  </a:t>
            </a:r>
          </a:p>
          <a:p>
            <a:pPr marL="0" marR="0">
              <a:spcBef>
                <a:spcPts val="0"/>
              </a:spcBef>
              <a:spcAft>
                <a:spcPts val="0"/>
              </a:spcAft>
            </a:pPr>
            <a:r>
              <a:rPr lang="en-US" sz="3600" b="1" dirty="0">
                <a:effectLst/>
                <a:latin typeface="Arial" panose="020B0604020202020204" pitchFamily="34" charset="0"/>
                <a:ea typeface="Times New Roman" panose="02020603050405020304" pitchFamily="18" charset="0"/>
              </a:rPr>
              <a:t>Peace be with you.</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158314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1940F9-709B-49E6-BC6A-098F3D16EE82}"/>
              </a:ext>
            </a:extLst>
          </p:cNvPr>
          <p:cNvSpPr txBox="1"/>
          <p:nvPr/>
        </p:nvSpPr>
        <p:spPr>
          <a:xfrm>
            <a:off x="228600" y="3657600"/>
            <a:ext cx="11734800" cy="2954655"/>
          </a:xfrm>
          <a:prstGeom prst="rect">
            <a:avLst/>
          </a:prstGeom>
          <a:noFill/>
        </p:spPr>
        <p:txBody>
          <a:bodyPr wrap="square">
            <a:spAutoFit/>
          </a:body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MEAL</a:t>
            </a:r>
            <a:endParaRPr lang="en-US" sz="4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i="1" dirty="0">
                <a:effectLst/>
                <a:latin typeface="Times New Roman" panose="02020603050405020304" pitchFamily="18" charset="0"/>
                <a:ea typeface="Times New Roman" panose="02020603050405020304" pitchFamily="18" charset="0"/>
              </a:rPr>
              <a:t>God feeds us with the presence of Jesus Christ. </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endParaRPr lang="en-US"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OFFERING</a:t>
            </a:r>
            <a:endParaRPr lang="en-US" sz="4800" dirty="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FDEF9001-889B-4D7F-BDC8-F32524390864}"/>
              </a:ext>
            </a:extLst>
          </p:cNvPr>
          <p:cNvPicPr>
            <a:picLocks noChangeAspect="1"/>
          </p:cNvPicPr>
          <p:nvPr/>
        </p:nvPicPr>
        <p:blipFill>
          <a:blip r:embed="rId2"/>
          <a:stretch>
            <a:fillRect/>
          </a:stretch>
        </p:blipFill>
        <p:spPr>
          <a:xfrm>
            <a:off x="8001000" y="609600"/>
            <a:ext cx="3228975" cy="3228975"/>
          </a:xfrm>
          <a:prstGeom prst="rect">
            <a:avLst/>
          </a:prstGeom>
        </p:spPr>
      </p:pic>
    </p:spTree>
    <p:extLst>
      <p:ext uri="{BB962C8B-B14F-4D97-AF65-F5344CB8AC3E}">
        <p14:creationId xmlns:p14="http://schemas.microsoft.com/office/powerpoint/2010/main" val="25516253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hematic&#10;&#10;Description automatically generated with medium confidence">
            <a:extLst>
              <a:ext uri="{FF2B5EF4-FFF2-40B4-BE49-F238E27FC236}">
                <a16:creationId xmlns:a16="http://schemas.microsoft.com/office/drawing/2014/main" id="{A983D293-DDF6-4328-98BD-58D7ACBB68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06" t="8762" r="1250" b="65216"/>
          <a:stretch/>
        </p:blipFill>
        <p:spPr bwMode="auto">
          <a:xfrm>
            <a:off x="231055" y="1905000"/>
            <a:ext cx="11715238" cy="3518348"/>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DC65E583-70BF-478D-AEE6-2A9FB07AE918}"/>
              </a:ext>
            </a:extLst>
          </p:cNvPr>
          <p:cNvSpPr txBox="1"/>
          <p:nvPr/>
        </p:nvSpPr>
        <p:spPr>
          <a:xfrm>
            <a:off x="245707" y="304800"/>
            <a:ext cx="11700586" cy="1569660"/>
          </a:xfrm>
          <a:prstGeom prst="rect">
            <a:avLst/>
          </a:prstGeom>
          <a:noFill/>
        </p:spPr>
        <p:txBody>
          <a:bodyPr wrap="square">
            <a:spAutoFit/>
          </a:bodyPr>
          <a:lstStyle/>
          <a:p>
            <a:pPr marL="0" marR="0">
              <a:spcBef>
                <a:spcPts val="0"/>
              </a:spcBef>
              <a:spcAft>
                <a:spcPts val="0"/>
              </a:spcAft>
              <a:buNone/>
            </a:pPr>
            <a:r>
              <a:rPr lang="en-US" sz="4800" b="1" cap="all" dirty="0">
                <a:effectLst/>
                <a:latin typeface="Georgia" panose="02040502050405020303" pitchFamily="18" charset="0"/>
                <a:ea typeface="Times New Roman" panose="02020603050405020304" pitchFamily="18" charset="0"/>
              </a:rPr>
              <a:t>Presentation of the Gifts 	</a:t>
            </a:r>
            <a:r>
              <a:rPr lang="en-US" sz="4800" i="1" dirty="0">
                <a:effectLst/>
                <a:latin typeface="Times New Roman" panose="02020603050405020304" pitchFamily="18" charset="0"/>
                <a:ea typeface="Times New Roman" panose="02020603050405020304" pitchFamily="18" charset="0"/>
              </a:rPr>
              <a:t>(Nicaragua)</a:t>
            </a:r>
            <a:endParaRPr lang="en-US" sz="4800" dirty="0">
              <a:effectLst/>
              <a:latin typeface="Times New Roman" panose="02020603050405020304" pitchFamily="18" charset="0"/>
              <a:ea typeface="Times New Roman" panose="02020603050405020304" pitchFamily="18" charset="0"/>
            </a:endParaRPr>
          </a:p>
        </p:txBody>
      </p:sp>
      <p:pic>
        <p:nvPicPr>
          <p:cNvPr id="6" name="Picture 5" descr="Schematic&#10;&#10;Description automatically generated with medium confidence">
            <a:extLst>
              <a:ext uri="{FF2B5EF4-FFF2-40B4-BE49-F238E27FC236}">
                <a16:creationId xmlns:a16="http://schemas.microsoft.com/office/drawing/2014/main" id="{4C170C23-4E65-4EC5-8273-E19C546AB2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8" t="81820" r="1328" b="10303"/>
          <a:stretch/>
        </p:blipFill>
        <p:spPr bwMode="auto">
          <a:xfrm>
            <a:off x="228600" y="5486400"/>
            <a:ext cx="11734800" cy="1066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7129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hematic&#10;&#10;Description automatically generated with medium confidence">
            <a:extLst>
              <a:ext uri="{FF2B5EF4-FFF2-40B4-BE49-F238E27FC236}">
                <a16:creationId xmlns:a16="http://schemas.microsoft.com/office/drawing/2014/main" id="{A983D293-DDF6-4328-98BD-58D7ACBB68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06" t="35707" r="1250" b="20242"/>
          <a:stretch/>
        </p:blipFill>
        <p:spPr bwMode="auto">
          <a:xfrm>
            <a:off x="228600" y="663618"/>
            <a:ext cx="11734800" cy="5965782"/>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1E45699E-577E-4F80-AC06-9308628091E5}"/>
              </a:ext>
            </a:extLst>
          </p:cNvPr>
          <p:cNvPicPr>
            <a:picLocks noChangeAspect="1"/>
          </p:cNvPicPr>
          <p:nvPr/>
        </p:nvPicPr>
        <p:blipFill>
          <a:blip r:embed="rId3"/>
          <a:stretch>
            <a:fillRect/>
          </a:stretch>
        </p:blipFill>
        <p:spPr>
          <a:xfrm>
            <a:off x="228600" y="2133600"/>
            <a:ext cx="11353800" cy="1295400"/>
          </a:xfrm>
          <a:prstGeom prst="rect">
            <a:avLst/>
          </a:prstGeom>
        </p:spPr>
      </p:pic>
      <p:pic>
        <p:nvPicPr>
          <p:cNvPr id="5" name="Picture 4">
            <a:extLst>
              <a:ext uri="{FF2B5EF4-FFF2-40B4-BE49-F238E27FC236}">
                <a16:creationId xmlns:a16="http://schemas.microsoft.com/office/drawing/2014/main" id="{991F0117-83CD-4A63-B6B6-284C2DBD5F42}"/>
              </a:ext>
            </a:extLst>
          </p:cNvPr>
          <p:cNvPicPr>
            <a:picLocks noChangeAspect="1"/>
          </p:cNvPicPr>
          <p:nvPr/>
        </p:nvPicPr>
        <p:blipFill>
          <a:blip r:embed="rId3"/>
          <a:stretch>
            <a:fillRect/>
          </a:stretch>
        </p:blipFill>
        <p:spPr>
          <a:xfrm>
            <a:off x="419100" y="5299032"/>
            <a:ext cx="11353800" cy="1295400"/>
          </a:xfrm>
          <a:prstGeom prst="rect">
            <a:avLst/>
          </a:prstGeom>
        </p:spPr>
      </p:pic>
    </p:spTree>
    <p:extLst>
      <p:ext uri="{BB962C8B-B14F-4D97-AF65-F5344CB8AC3E}">
        <p14:creationId xmlns:p14="http://schemas.microsoft.com/office/powerpoint/2010/main" val="33524403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hematic&#10;&#10;Description automatically generated with medium confidence">
            <a:extLst>
              <a:ext uri="{FF2B5EF4-FFF2-40B4-BE49-F238E27FC236}">
                <a16:creationId xmlns:a16="http://schemas.microsoft.com/office/drawing/2014/main" id="{A983D293-DDF6-4328-98BD-58D7ACBB68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06" t="8762" r="1250" b="65216"/>
          <a:stretch/>
        </p:blipFill>
        <p:spPr bwMode="auto">
          <a:xfrm>
            <a:off x="231055" y="1905000"/>
            <a:ext cx="11715238" cy="3518348"/>
          </a:xfrm>
          <a:prstGeom prst="rect">
            <a:avLst/>
          </a:prstGeom>
          <a:noFill/>
          <a:ln>
            <a:noFill/>
          </a:ln>
          <a:extLst>
            <a:ext uri="{53640926-AAD7-44D8-BBD7-CCE9431645EC}">
              <a14:shadowObscured xmlns:a14="http://schemas.microsoft.com/office/drawing/2010/main"/>
            </a:ext>
          </a:extLst>
        </p:spPr>
      </p:pic>
      <p:pic>
        <p:nvPicPr>
          <p:cNvPr id="6" name="Picture 5" descr="Schematic&#10;&#10;Description automatically generated with medium confidence">
            <a:extLst>
              <a:ext uri="{FF2B5EF4-FFF2-40B4-BE49-F238E27FC236}">
                <a16:creationId xmlns:a16="http://schemas.microsoft.com/office/drawing/2014/main" id="{4C170C23-4E65-4EC5-8273-E19C546AB2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8" t="81820" r="1328" b="10303"/>
          <a:stretch/>
        </p:blipFill>
        <p:spPr bwMode="auto">
          <a:xfrm>
            <a:off x="228600" y="5486400"/>
            <a:ext cx="11734800" cy="1066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85776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hematic&#10;&#10;Description automatically generated with medium confidence">
            <a:extLst>
              <a:ext uri="{FF2B5EF4-FFF2-40B4-BE49-F238E27FC236}">
                <a16:creationId xmlns:a16="http://schemas.microsoft.com/office/drawing/2014/main" id="{A983D293-DDF6-4328-98BD-58D7ACBB68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06" t="35707" r="1250" b="20242"/>
          <a:stretch/>
        </p:blipFill>
        <p:spPr bwMode="auto">
          <a:xfrm>
            <a:off x="228600" y="663618"/>
            <a:ext cx="11734800" cy="5965782"/>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DA8B3105-D1FF-4042-9504-9737EBB131D3}"/>
              </a:ext>
            </a:extLst>
          </p:cNvPr>
          <p:cNvPicPr>
            <a:picLocks noChangeAspect="1"/>
          </p:cNvPicPr>
          <p:nvPr/>
        </p:nvPicPr>
        <p:blipFill>
          <a:blip r:embed="rId3"/>
          <a:stretch>
            <a:fillRect/>
          </a:stretch>
        </p:blipFill>
        <p:spPr>
          <a:xfrm>
            <a:off x="419100" y="2514600"/>
            <a:ext cx="11353800" cy="914400"/>
          </a:xfrm>
          <a:prstGeom prst="rect">
            <a:avLst/>
          </a:prstGeom>
        </p:spPr>
      </p:pic>
      <p:pic>
        <p:nvPicPr>
          <p:cNvPr id="5" name="Picture 4">
            <a:extLst>
              <a:ext uri="{FF2B5EF4-FFF2-40B4-BE49-F238E27FC236}">
                <a16:creationId xmlns:a16="http://schemas.microsoft.com/office/drawing/2014/main" id="{1DEE2743-C072-41DF-90C3-8212D0B64D81}"/>
              </a:ext>
            </a:extLst>
          </p:cNvPr>
          <p:cNvPicPr>
            <a:picLocks noChangeAspect="1"/>
          </p:cNvPicPr>
          <p:nvPr/>
        </p:nvPicPr>
        <p:blipFill>
          <a:blip r:embed="rId3"/>
          <a:stretch>
            <a:fillRect/>
          </a:stretch>
        </p:blipFill>
        <p:spPr>
          <a:xfrm>
            <a:off x="581025" y="5532394"/>
            <a:ext cx="11353800" cy="1082718"/>
          </a:xfrm>
          <a:prstGeom prst="rect">
            <a:avLst/>
          </a:prstGeom>
        </p:spPr>
      </p:pic>
      <p:pic>
        <p:nvPicPr>
          <p:cNvPr id="6" name="Picture 5">
            <a:extLst>
              <a:ext uri="{FF2B5EF4-FFF2-40B4-BE49-F238E27FC236}">
                <a16:creationId xmlns:a16="http://schemas.microsoft.com/office/drawing/2014/main" id="{B332D86A-372F-4835-99D7-E69ADECE8FB9}"/>
              </a:ext>
            </a:extLst>
          </p:cNvPr>
          <p:cNvPicPr>
            <a:picLocks noChangeAspect="1"/>
          </p:cNvPicPr>
          <p:nvPr/>
        </p:nvPicPr>
        <p:blipFill>
          <a:blip r:embed="rId3"/>
          <a:stretch>
            <a:fillRect/>
          </a:stretch>
        </p:blipFill>
        <p:spPr>
          <a:xfrm>
            <a:off x="419100" y="1828800"/>
            <a:ext cx="11353800" cy="304800"/>
          </a:xfrm>
          <a:prstGeom prst="rect">
            <a:avLst/>
          </a:prstGeom>
        </p:spPr>
      </p:pic>
      <p:pic>
        <p:nvPicPr>
          <p:cNvPr id="7" name="Picture 6">
            <a:extLst>
              <a:ext uri="{FF2B5EF4-FFF2-40B4-BE49-F238E27FC236}">
                <a16:creationId xmlns:a16="http://schemas.microsoft.com/office/drawing/2014/main" id="{119BD39E-1BC6-4471-B1CF-97B38C15846C}"/>
              </a:ext>
            </a:extLst>
          </p:cNvPr>
          <p:cNvPicPr>
            <a:picLocks noChangeAspect="1"/>
          </p:cNvPicPr>
          <p:nvPr/>
        </p:nvPicPr>
        <p:blipFill>
          <a:blip r:embed="rId3"/>
          <a:stretch>
            <a:fillRect/>
          </a:stretch>
        </p:blipFill>
        <p:spPr>
          <a:xfrm>
            <a:off x="571500" y="4905375"/>
            <a:ext cx="11353800" cy="304800"/>
          </a:xfrm>
          <a:prstGeom prst="rect">
            <a:avLst/>
          </a:prstGeom>
        </p:spPr>
      </p:pic>
    </p:spTree>
    <p:extLst>
      <p:ext uri="{BB962C8B-B14F-4D97-AF65-F5344CB8AC3E}">
        <p14:creationId xmlns:p14="http://schemas.microsoft.com/office/powerpoint/2010/main" val="33916659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hematic&#10;&#10;Description automatically generated with medium confidence">
            <a:extLst>
              <a:ext uri="{FF2B5EF4-FFF2-40B4-BE49-F238E27FC236}">
                <a16:creationId xmlns:a16="http://schemas.microsoft.com/office/drawing/2014/main" id="{A983D293-DDF6-4328-98BD-58D7ACBB68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06" t="8762" r="1250" b="65216"/>
          <a:stretch/>
        </p:blipFill>
        <p:spPr bwMode="auto">
          <a:xfrm>
            <a:off x="231055" y="1905000"/>
            <a:ext cx="11715238" cy="3518348"/>
          </a:xfrm>
          <a:prstGeom prst="rect">
            <a:avLst/>
          </a:prstGeom>
          <a:noFill/>
          <a:ln>
            <a:noFill/>
          </a:ln>
          <a:extLst>
            <a:ext uri="{53640926-AAD7-44D8-BBD7-CCE9431645EC}">
              <a14:shadowObscured xmlns:a14="http://schemas.microsoft.com/office/drawing/2010/main"/>
            </a:ext>
          </a:extLst>
        </p:spPr>
      </p:pic>
      <p:pic>
        <p:nvPicPr>
          <p:cNvPr id="6" name="Picture 5" descr="Schematic&#10;&#10;Description automatically generated with medium confidence">
            <a:extLst>
              <a:ext uri="{FF2B5EF4-FFF2-40B4-BE49-F238E27FC236}">
                <a16:creationId xmlns:a16="http://schemas.microsoft.com/office/drawing/2014/main" id="{4C170C23-4E65-4EC5-8273-E19C546AB2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8" t="81820" r="1328" b="10303"/>
          <a:stretch/>
        </p:blipFill>
        <p:spPr bwMode="auto">
          <a:xfrm>
            <a:off x="228600" y="5486400"/>
            <a:ext cx="11734800" cy="1066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19018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hematic&#10;&#10;Description automatically generated with medium confidence">
            <a:extLst>
              <a:ext uri="{FF2B5EF4-FFF2-40B4-BE49-F238E27FC236}">
                <a16:creationId xmlns:a16="http://schemas.microsoft.com/office/drawing/2014/main" id="{A983D293-DDF6-4328-98BD-58D7ACBB68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06" t="35707" r="1250" b="20242"/>
          <a:stretch/>
        </p:blipFill>
        <p:spPr bwMode="auto">
          <a:xfrm>
            <a:off x="228600" y="663618"/>
            <a:ext cx="11734800" cy="5965782"/>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E36EED0C-F005-4EE5-AF85-0FAAB2A1E9D2}"/>
              </a:ext>
            </a:extLst>
          </p:cNvPr>
          <p:cNvPicPr>
            <a:picLocks noChangeAspect="1"/>
          </p:cNvPicPr>
          <p:nvPr/>
        </p:nvPicPr>
        <p:blipFill>
          <a:blip r:embed="rId3"/>
          <a:stretch>
            <a:fillRect/>
          </a:stretch>
        </p:blipFill>
        <p:spPr>
          <a:xfrm>
            <a:off x="419100" y="2743200"/>
            <a:ext cx="11353800" cy="685800"/>
          </a:xfrm>
          <a:prstGeom prst="rect">
            <a:avLst/>
          </a:prstGeom>
        </p:spPr>
      </p:pic>
      <p:pic>
        <p:nvPicPr>
          <p:cNvPr id="5" name="Picture 4">
            <a:extLst>
              <a:ext uri="{FF2B5EF4-FFF2-40B4-BE49-F238E27FC236}">
                <a16:creationId xmlns:a16="http://schemas.microsoft.com/office/drawing/2014/main" id="{E7D56C34-E347-4A1F-9306-11F6BB91880C}"/>
              </a:ext>
            </a:extLst>
          </p:cNvPr>
          <p:cNvPicPr>
            <a:picLocks noChangeAspect="1"/>
          </p:cNvPicPr>
          <p:nvPr/>
        </p:nvPicPr>
        <p:blipFill>
          <a:blip r:embed="rId3"/>
          <a:stretch>
            <a:fillRect/>
          </a:stretch>
        </p:blipFill>
        <p:spPr>
          <a:xfrm>
            <a:off x="419100" y="1752600"/>
            <a:ext cx="11353800" cy="685800"/>
          </a:xfrm>
          <a:prstGeom prst="rect">
            <a:avLst/>
          </a:prstGeom>
        </p:spPr>
      </p:pic>
      <p:pic>
        <p:nvPicPr>
          <p:cNvPr id="6" name="Picture 5">
            <a:extLst>
              <a:ext uri="{FF2B5EF4-FFF2-40B4-BE49-F238E27FC236}">
                <a16:creationId xmlns:a16="http://schemas.microsoft.com/office/drawing/2014/main" id="{425F66AF-2E30-47E3-B0A2-7DFF87358633}"/>
              </a:ext>
            </a:extLst>
          </p:cNvPr>
          <p:cNvPicPr>
            <a:picLocks noChangeAspect="1"/>
          </p:cNvPicPr>
          <p:nvPr/>
        </p:nvPicPr>
        <p:blipFill>
          <a:blip r:embed="rId3"/>
          <a:stretch>
            <a:fillRect/>
          </a:stretch>
        </p:blipFill>
        <p:spPr>
          <a:xfrm>
            <a:off x="609600" y="4876800"/>
            <a:ext cx="11353800" cy="685800"/>
          </a:xfrm>
          <a:prstGeom prst="rect">
            <a:avLst/>
          </a:prstGeom>
        </p:spPr>
      </p:pic>
      <p:pic>
        <p:nvPicPr>
          <p:cNvPr id="7" name="Picture 6">
            <a:extLst>
              <a:ext uri="{FF2B5EF4-FFF2-40B4-BE49-F238E27FC236}">
                <a16:creationId xmlns:a16="http://schemas.microsoft.com/office/drawing/2014/main" id="{DD25F84A-CFE6-4E93-ACE5-DD66436CA86E}"/>
              </a:ext>
            </a:extLst>
          </p:cNvPr>
          <p:cNvPicPr>
            <a:picLocks noChangeAspect="1"/>
          </p:cNvPicPr>
          <p:nvPr/>
        </p:nvPicPr>
        <p:blipFill>
          <a:blip r:embed="rId3"/>
          <a:stretch>
            <a:fillRect/>
          </a:stretch>
        </p:blipFill>
        <p:spPr>
          <a:xfrm>
            <a:off x="447675" y="5851482"/>
            <a:ext cx="11353800" cy="685800"/>
          </a:xfrm>
          <a:prstGeom prst="rect">
            <a:avLst/>
          </a:prstGeom>
        </p:spPr>
      </p:pic>
    </p:spTree>
    <p:extLst>
      <p:ext uri="{BB962C8B-B14F-4D97-AF65-F5344CB8AC3E}">
        <p14:creationId xmlns:p14="http://schemas.microsoft.com/office/powerpoint/2010/main" val="23113867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hematic&#10;&#10;Description automatically generated with medium confidence">
            <a:extLst>
              <a:ext uri="{FF2B5EF4-FFF2-40B4-BE49-F238E27FC236}">
                <a16:creationId xmlns:a16="http://schemas.microsoft.com/office/drawing/2014/main" id="{A983D293-DDF6-4328-98BD-58D7ACBB68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06" t="8762" r="1250" b="65216"/>
          <a:stretch/>
        </p:blipFill>
        <p:spPr bwMode="auto">
          <a:xfrm>
            <a:off x="231055" y="1905000"/>
            <a:ext cx="11715238" cy="3518348"/>
          </a:xfrm>
          <a:prstGeom prst="rect">
            <a:avLst/>
          </a:prstGeom>
          <a:noFill/>
          <a:ln>
            <a:noFill/>
          </a:ln>
          <a:extLst>
            <a:ext uri="{53640926-AAD7-44D8-BBD7-CCE9431645EC}">
              <a14:shadowObscured xmlns:a14="http://schemas.microsoft.com/office/drawing/2010/main"/>
            </a:ext>
          </a:extLst>
        </p:spPr>
      </p:pic>
      <p:pic>
        <p:nvPicPr>
          <p:cNvPr id="6" name="Picture 5" descr="Schematic&#10;&#10;Description automatically generated with medium confidence">
            <a:extLst>
              <a:ext uri="{FF2B5EF4-FFF2-40B4-BE49-F238E27FC236}">
                <a16:creationId xmlns:a16="http://schemas.microsoft.com/office/drawing/2014/main" id="{4C170C23-4E65-4EC5-8273-E19C546AB2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8" t="81820" r="1328" b="10303"/>
          <a:stretch/>
        </p:blipFill>
        <p:spPr bwMode="auto">
          <a:xfrm>
            <a:off x="228600" y="5486400"/>
            <a:ext cx="11734800" cy="1066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38146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hematic&#10;&#10;Description automatically generated with medium confidence">
            <a:extLst>
              <a:ext uri="{FF2B5EF4-FFF2-40B4-BE49-F238E27FC236}">
                <a16:creationId xmlns:a16="http://schemas.microsoft.com/office/drawing/2014/main" id="{A983D293-DDF6-4328-98BD-58D7ACBB68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06" t="35707" r="1250" b="20242"/>
          <a:stretch/>
        </p:blipFill>
        <p:spPr bwMode="auto">
          <a:xfrm>
            <a:off x="228600" y="663618"/>
            <a:ext cx="11734800" cy="5965782"/>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86658E6E-F189-4D85-BCC7-DA144DCD5F73}"/>
              </a:ext>
            </a:extLst>
          </p:cNvPr>
          <p:cNvPicPr>
            <a:picLocks noChangeAspect="1"/>
          </p:cNvPicPr>
          <p:nvPr/>
        </p:nvPicPr>
        <p:blipFill>
          <a:blip r:embed="rId3"/>
          <a:stretch>
            <a:fillRect/>
          </a:stretch>
        </p:blipFill>
        <p:spPr>
          <a:xfrm>
            <a:off x="247650" y="1828800"/>
            <a:ext cx="11353800" cy="914400"/>
          </a:xfrm>
          <a:prstGeom prst="rect">
            <a:avLst/>
          </a:prstGeom>
        </p:spPr>
      </p:pic>
      <p:pic>
        <p:nvPicPr>
          <p:cNvPr id="5" name="Picture 4">
            <a:extLst>
              <a:ext uri="{FF2B5EF4-FFF2-40B4-BE49-F238E27FC236}">
                <a16:creationId xmlns:a16="http://schemas.microsoft.com/office/drawing/2014/main" id="{5E2A2080-F75B-4505-86B3-95FA5F78ED70}"/>
              </a:ext>
            </a:extLst>
          </p:cNvPr>
          <p:cNvPicPr>
            <a:picLocks noChangeAspect="1"/>
          </p:cNvPicPr>
          <p:nvPr/>
        </p:nvPicPr>
        <p:blipFill>
          <a:blip r:embed="rId3"/>
          <a:stretch>
            <a:fillRect/>
          </a:stretch>
        </p:blipFill>
        <p:spPr>
          <a:xfrm>
            <a:off x="419100" y="4953000"/>
            <a:ext cx="11353800" cy="914400"/>
          </a:xfrm>
          <a:prstGeom prst="rect">
            <a:avLst/>
          </a:prstGeom>
        </p:spPr>
      </p:pic>
      <p:pic>
        <p:nvPicPr>
          <p:cNvPr id="6" name="Picture 5">
            <a:extLst>
              <a:ext uri="{FF2B5EF4-FFF2-40B4-BE49-F238E27FC236}">
                <a16:creationId xmlns:a16="http://schemas.microsoft.com/office/drawing/2014/main" id="{DD55B2E7-BEE5-481B-93F6-DD8C050B2860}"/>
              </a:ext>
            </a:extLst>
          </p:cNvPr>
          <p:cNvPicPr>
            <a:picLocks noChangeAspect="1"/>
          </p:cNvPicPr>
          <p:nvPr/>
        </p:nvPicPr>
        <p:blipFill>
          <a:blip r:embed="rId3"/>
          <a:stretch>
            <a:fillRect/>
          </a:stretch>
        </p:blipFill>
        <p:spPr>
          <a:xfrm>
            <a:off x="247650" y="3090862"/>
            <a:ext cx="11353800" cy="304800"/>
          </a:xfrm>
          <a:prstGeom prst="rect">
            <a:avLst/>
          </a:prstGeom>
        </p:spPr>
      </p:pic>
      <p:pic>
        <p:nvPicPr>
          <p:cNvPr id="7" name="Picture 6">
            <a:extLst>
              <a:ext uri="{FF2B5EF4-FFF2-40B4-BE49-F238E27FC236}">
                <a16:creationId xmlns:a16="http://schemas.microsoft.com/office/drawing/2014/main" id="{CF772D06-E2E2-4D6E-9AD7-1AF7DBD283B3}"/>
              </a:ext>
            </a:extLst>
          </p:cNvPr>
          <p:cNvPicPr>
            <a:picLocks noChangeAspect="1"/>
          </p:cNvPicPr>
          <p:nvPr/>
        </p:nvPicPr>
        <p:blipFill>
          <a:blip r:embed="rId3"/>
          <a:stretch>
            <a:fillRect/>
          </a:stretch>
        </p:blipFill>
        <p:spPr>
          <a:xfrm>
            <a:off x="400050" y="6194382"/>
            <a:ext cx="11353800" cy="304800"/>
          </a:xfrm>
          <a:prstGeom prst="rect">
            <a:avLst/>
          </a:prstGeom>
        </p:spPr>
      </p:pic>
    </p:spTree>
    <p:extLst>
      <p:ext uri="{BB962C8B-B14F-4D97-AF65-F5344CB8AC3E}">
        <p14:creationId xmlns:p14="http://schemas.microsoft.com/office/powerpoint/2010/main" val="527825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7CB145-9C80-8DDF-208F-9F000878DBAE}"/>
              </a:ext>
            </a:extLst>
          </p:cNvPr>
          <p:cNvPicPr>
            <a:picLocks noChangeAspect="1"/>
          </p:cNvPicPr>
          <p:nvPr/>
        </p:nvPicPr>
        <p:blipFill rotWithShape="1">
          <a:blip r:embed="rId3">
            <a:extLst>
              <a:ext uri="{28A0092B-C50C-407E-A947-70E740481C1C}">
                <a14:useLocalDpi xmlns:a14="http://schemas.microsoft.com/office/drawing/2010/main" val="0"/>
              </a:ext>
            </a:extLst>
          </a:blip>
          <a:srcRect l="1947" t="16863" r="1674" b="30977"/>
          <a:stretch/>
        </p:blipFill>
        <p:spPr>
          <a:xfrm>
            <a:off x="228600" y="1371600"/>
            <a:ext cx="11734800" cy="5280160"/>
          </a:xfrm>
          <a:prstGeom prst="rect">
            <a:avLst/>
          </a:prstGeom>
        </p:spPr>
      </p:pic>
      <p:sp>
        <p:nvSpPr>
          <p:cNvPr id="6" name="Rectangle 5">
            <a:extLst>
              <a:ext uri="{FF2B5EF4-FFF2-40B4-BE49-F238E27FC236}">
                <a16:creationId xmlns:a16="http://schemas.microsoft.com/office/drawing/2014/main" id="{C9D9C4D6-9097-47A4-8D8E-DED20A5B0A60}"/>
              </a:ext>
            </a:extLst>
          </p:cNvPr>
          <p:cNvSpPr/>
          <p:nvPr/>
        </p:nvSpPr>
        <p:spPr>
          <a:xfrm>
            <a:off x="869373" y="5715000"/>
            <a:ext cx="11017827" cy="9144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BF7F74-18A7-4375-9C40-868B4949A922}"/>
              </a:ext>
            </a:extLst>
          </p:cNvPr>
          <p:cNvSpPr/>
          <p:nvPr/>
        </p:nvSpPr>
        <p:spPr>
          <a:xfrm>
            <a:off x="670213" y="2819400"/>
            <a:ext cx="11049000" cy="9144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053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hematic&#10;&#10;Description automatically generated with medium confidence">
            <a:extLst>
              <a:ext uri="{FF2B5EF4-FFF2-40B4-BE49-F238E27FC236}">
                <a16:creationId xmlns:a16="http://schemas.microsoft.com/office/drawing/2014/main" id="{A983D293-DDF6-4328-98BD-58D7ACBB68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06" t="8762" r="1250" b="65216"/>
          <a:stretch/>
        </p:blipFill>
        <p:spPr bwMode="auto">
          <a:xfrm>
            <a:off x="231055" y="1905000"/>
            <a:ext cx="11715238" cy="3518348"/>
          </a:xfrm>
          <a:prstGeom prst="rect">
            <a:avLst/>
          </a:prstGeom>
          <a:noFill/>
          <a:ln>
            <a:noFill/>
          </a:ln>
          <a:extLst>
            <a:ext uri="{53640926-AAD7-44D8-BBD7-CCE9431645EC}">
              <a14:shadowObscured xmlns:a14="http://schemas.microsoft.com/office/drawing/2010/main"/>
            </a:ext>
          </a:extLst>
        </p:spPr>
      </p:pic>
      <p:pic>
        <p:nvPicPr>
          <p:cNvPr id="6" name="Picture 5" descr="Schematic&#10;&#10;Description automatically generated with medium confidence">
            <a:extLst>
              <a:ext uri="{FF2B5EF4-FFF2-40B4-BE49-F238E27FC236}">
                <a16:creationId xmlns:a16="http://schemas.microsoft.com/office/drawing/2014/main" id="{4C170C23-4E65-4EC5-8273-E19C546AB2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8" t="81820" r="1328" b="10303"/>
          <a:stretch/>
        </p:blipFill>
        <p:spPr bwMode="auto">
          <a:xfrm>
            <a:off x="228600" y="5486400"/>
            <a:ext cx="11734800" cy="1066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2895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hematic&#10;&#10;Description automatically generated with medium confidence">
            <a:extLst>
              <a:ext uri="{FF2B5EF4-FFF2-40B4-BE49-F238E27FC236}">
                <a16:creationId xmlns:a16="http://schemas.microsoft.com/office/drawing/2014/main" id="{A983D293-DDF6-4328-98BD-58D7ACBB68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06" t="35707" r="1250" b="20242"/>
          <a:stretch/>
        </p:blipFill>
        <p:spPr bwMode="auto">
          <a:xfrm>
            <a:off x="228600" y="663618"/>
            <a:ext cx="11734800" cy="5965782"/>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0DEB3610-7D9D-403A-A919-EE4D4451B6A2}"/>
              </a:ext>
            </a:extLst>
          </p:cNvPr>
          <p:cNvPicPr>
            <a:picLocks noChangeAspect="1"/>
          </p:cNvPicPr>
          <p:nvPr/>
        </p:nvPicPr>
        <p:blipFill>
          <a:blip r:embed="rId3"/>
          <a:stretch>
            <a:fillRect/>
          </a:stretch>
        </p:blipFill>
        <p:spPr>
          <a:xfrm>
            <a:off x="419100" y="1752600"/>
            <a:ext cx="11353800" cy="1295400"/>
          </a:xfrm>
          <a:prstGeom prst="rect">
            <a:avLst/>
          </a:prstGeom>
        </p:spPr>
      </p:pic>
      <p:pic>
        <p:nvPicPr>
          <p:cNvPr id="5" name="Picture 4">
            <a:extLst>
              <a:ext uri="{FF2B5EF4-FFF2-40B4-BE49-F238E27FC236}">
                <a16:creationId xmlns:a16="http://schemas.microsoft.com/office/drawing/2014/main" id="{0A833E81-C1EC-4BA0-AA1F-D88B8DAE8A29}"/>
              </a:ext>
            </a:extLst>
          </p:cNvPr>
          <p:cNvPicPr>
            <a:picLocks noChangeAspect="1"/>
          </p:cNvPicPr>
          <p:nvPr/>
        </p:nvPicPr>
        <p:blipFill>
          <a:blip r:embed="rId3"/>
          <a:stretch>
            <a:fillRect/>
          </a:stretch>
        </p:blipFill>
        <p:spPr>
          <a:xfrm>
            <a:off x="433387" y="4876800"/>
            <a:ext cx="11353800" cy="1295400"/>
          </a:xfrm>
          <a:prstGeom prst="rect">
            <a:avLst/>
          </a:prstGeom>
        </p:spPr>
      </p:pic>
    </p:spTree>
    <p:extLst>
      <p:ext uri="{BB962C8B-B14F-4D97-AF65-F5344CB8AC3E}">
        <p14:creationId xmlns:p14="http://schemas.microsoft.com/office/powerpoint/2010/main" val="27264069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hematic&#10;&#10;Description automatically generated with medium confidence">
            <a:extLst>
              <a:ext uri="{FF2B5EF4-FFF2-40B4-BE49-F238E27FC236}">
                <a16:creationId xmlns:a16="http://schemas.microsoft.com/office/drawing/2014/main" id="{A983D293-DDF6-4328-98BD-58D7ACBB68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06" t="8762" r="1250" b="65216"/>
          <a:stretch/>
        </p:blipFill>
        <p:spPr bwMode="auto">
          <a:xfrm>
            <a:off x="231055" y="1905000"/>
            <a:ext cx="11715238" cy="3518348"/>
          </a:xfrm>
          <a:prstGeom prst="rect">
            <a:avLst/>
          </a:prstGeom>
          <a:noFill/>
          <a:ln>
            <a:noFill/>
          </a:ln>
          <a:extLst>
            <a:ext uri="{53640926-AAD7-44D8-BBD7-CCE9431645EC}">
              <a14:shadowObscured xmlns:a14="http://schemas.microsoft.com/office/drawing/2010/main"/>
            </a:ext>
          </a:extLst>
        </p:spPr>
      </p:pic>
      <p:pic>
        <p:nvPicPr>
          <p:cNvPr id="6" name="Picture 5" descr="Schematic&#10;&#10;Description automatically generated with medium confidence">
            <a:extLst>
              <a:ext uri="{FF2B5EF4-FFF2-40B4-BE49-F238E27FC236}">
                <a16:creationId xmlns:a16="http://schemas.microsoft.com/office/drawing/2014/main" id="{4C170C23-4E65-4EC5-8273-E19C546AB2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8" t="81820" r="1328" b="10303"/>
          <a:stretch/>
        </p:blipFill>
        <p:spPr bwMode="auto">
          <a:xfrm>
            <a:off x="228600" y="5486400"/>
            <a:ext cx="11734800" cy="1066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5567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1">
            <a:extLst>
              <a:ext uri="{FF2B5EF4-FFF2-40B4-BE49-F238E27FC236}">
                <a16:creationId xmlns:a16="http://schemas.microsoft.com/office/drawing/2014/main" id="{634DFE24-F1AD-4397-B142-A9D31B06121E}"/>
              </a:ext>
            </a:extLst>
          </p:cNvPr>
          <p:cNvSpPr txBox="1">
            <a:spLocks noChangeArrowheads="1"/>
          </p:cNvSpPr>
          <p:nvPr/>
        </p:nvSpPr>
        <p:spPr bwMode="auto">
          <a:xfrm>
            <a:off x="228600" y="1920419"/>
            <a:ext cx="11734800" cy="4708981"/>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a:spcBef>
                <a:spcPts val="0"/>
              </a:spcBef>
              <a:spcAft>
                <a:spcPts val="0"/>
              </a:spcAft>
              <a:buNone/>
            </a:pPr>
            <a:r>
              <a:rPr lang="en-US" sz="4800" b="1" cap="all" dirty="0">
                <a:effectLst/>
                <a:latin typeface="Georgia" panose="02040502050405020303" pitchFamily="18" charset="0"/>
                <a:ea typeface="Times New Roman" panose="02020603050405020304" pitchFamily="18" charset="0"/>
              </a:rPr>
              <a:t>Offertory Prayer</a:t>
            </a:r>
            <a:endParaRPr lang="en-US" sz="4800" dirty="0">
              <a:effectLst/>
              <a:latin typeface="Times New Roman" panose="02020603050405020304" pitchFamily="18" charset="0"/>
              <a:ea typeface="Times New Roman" panose="02020603050405020304" pitchFamily="18" charset="0"/>
            </a:endParaRPr>
          </a:p>
          <a:p>
            <a:pPr marL="0" marR="0">
              <a:spcBef>
                <a:spcPts val="0"/>
              </a:spcBef>
              <a:spcAft>
                <a:spcPts val="0"/>
              </a:spcAft>
              <a:buNone/>
            </a:pPr>
            <a:endParaRPr lang="en-US" sz="3600" dirty="0">
              <a:effectLst/>
              <a:latin typeface="Arial" panose="020B0604020202020204" pitchFamily="34" charset="0"/>
              <a:ea typeface="Times New Roman" panose="02020603050405020304" pitchFamily="18" charset="0"/>
            </a:endParaRPr>
          </a:p>
          <a:p>
            <a:pPr>
              <a:spcBef>
                <a:spcPts val="0"/>
              </a:spcBef>
              <a:buNone/>
            </a:pPr>
            <a:r>
              <a:rPr lang="en-US" sz="3600" dirty="0"/>
              <a:t>Gracious God,</a:t>
            </a:r>
          </a:p>
          <a:p>
            <a:pPr marL="457200">
              <a:spcBef>
                <a:spcPts val="0"/>
              </a:spcBef>
              <a:buNone/>
            </a:pPr>
            <a:r>
              <a:rPr lang="en-US" sz="3600" dirty="0"/>
              <a:t>in your great love you richly provide for our needs.</a:t>
            </a:r>
          </a:p>
          <a:p>
            <a:pPr>
              <a:spcBef>
                <a:spcPts val="0"/>
              </a:spcBef>
              <a:buNone/>
            </a:pPr>
            <a:r>
              <a:rPr lang="en-US" sz="3600" dirty="0"/>
              <a:t>Make of these gifts a banquet of blessing,</a:t>
            </a:r>
          </a:p>
          <a:p>
            <a:pPr marL="457200">
              <a:spcBef>
                <a:spcPts val="0"/>
              </a:spcBef>
              <a:buNone/>
            </a:pPr>
            <a:r>
              <a:rPr lang="en-US" sz="3600" dirty="0"/>
              <a:t>and make us ready to share with all in need;</a:t>
            </a:r>
          </a:p>
          <a:p>
            <a:pPr marL="457200">
              <a:spcBef>
                <a:spcPts val="0"/>
              </a:spcBef>
              <a:buNone/>
            </a:pPr>
            <a:r>
              <a:rPr lang="en-US" sz="3600" dirty="0"/>
              <a:t>through Jesus Christ, who sets a table for all.</a:t>
            </a:r>
          </a:p>
          <a:p>
            <a:pPr>
              <a:spcBef>
                <a:spcPts val="0"/>
              </a:spcBef>
              <a:buNone/>
            </a:pPr>
            <a:r>
              <a:rPr lang="en-US" sz="3600" b="1" dirty="0"/>
              <a:t>Amen.</a:t>
            </a:r>
            <a:endParaRPr lang="en-US" sz="36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4D2084-F193-434A-9E6B-F5659E6F429E}"/>
              </a:ext>
            </a:extLst>
          </p:cNvPr>
          <p:cNvSpPr txBox="1"/>
          <p:nvPr/>
        </p:nvSpPr>
        <p:spPr>
          <a:xfrm>
            <a:off x="228600" y="2209800"/>
            <a:ext cx="11506200" cy="4431983"/>
          </a:xfrm>
          <a:prstGeom prst="rect">
            <a:avLst/>
          </a:prstGeom>
          <a:noFill/>
        </p:spPr>
        <p:txBody>
          <a:bodyPr wrap="square">
            <a:spAutoFit/>
          </a:bodyPr>
          <a:lstStyle/>
          <a:p>
            <a:pPr>
              <a:defRPr/>
            </a:pPr>
            <a:r>
              <a:rPr lang="en-US" sz="4800" b="1" cap="all" dirty="0">
                <a:latin typeface="Georgia" panose="02040502050405020303" pitchFamily="18" charset="0"/>
              </a:rPr>
              <a:t>Great Thanksgiving</a:t>
            </a:r>
            <a:endParaRPr lang="en-US" sz="4800" dirty="0">
              <a:latin typeface="Georgia" panose="02040502050405020303" pitchFamily="18" charset="0"/>
            </a:endParaRPr>
          </a:p>
          <a:p>
            <a:pPr>
              <a:defRPr/>
            </a:pPr>
            <a:endParaRPr lang="en-US" sz="1400" dirty="0"/>
          </a:p>
          <a:p>
            <a:pPr>
              <a:defRPr/>
            </a:pPr>
            <a:r>
              <a:rPr lang="en-US" sz="3200" dirty="0"/>
              <a:t>The Lord be with you.</a:t>
            </a:r>
          </a:p>
          <a:p>
            <a:pPr>
              <a:defRPr/>
            </a:pPr>
            <a:r>
              <a:rPr lang="en-US" sz="3200" b="1" dirty="0"/>
              <a:t>And also with you.</a:t>
            </a:r>
          </a:p>
          <a:p>
            <a:pPr>
              <a:defRPr/>
            </a:pPr>
            <a:endParaRPr lang="en-US" sz="1400" dirty="0"/>
          </a:p>
          <a:p>
            <a:pPr>
              <a:defRPr/>
            </a:pPr>
            <a:r>
              <a:rPr lang="en-US" sz="3200" dirty="0"/>
              <a:t>Lift up your hearts.</a:t>
            </a:r>
          </a:p>
          <a:p>
            <a:pPr>
              <a:defRPr/>
            </a:pPr>
            <a:r>
              <a:rPr lang="en-US" sz="3200" b="1" dirty="0"/>
              <a:t>We lift them to the Lord.</a:t>
            </a:r>
            <a:endParaRPr lang="en-US" sz="3200" dirty="0"/>
          </a:p>
          <a:p>
            <a:pPr>
              <a:defRPr/>
            </a:pPr>
            <a:endParaRPr lang="en-US" sz="1400" dirty="0"/>
          </a:p>
          <a:p>
            <a:pPr>
              <a:defRPr/>
            </a:pPr>
            <a:r>
              <a:rPr lang="en-US" sz="3200" dirty="0"/>
              <a:t>Let us give thanks to the Lord our God.</a:t>
            </a:r>
          </a:p>
          <a:p>
            <a:pPr>
              <a:defRPr/>
            </a:pPr>
            <a:r>
              <a:rPr lang="en-US" sz="3200" b="1" dirty="0"/>
              <a:t>It is right to give our thanks and praise.</a:t>
            </a:r>
            <a:endParaRPr lang="en-US" sz="3200" dirty="0"/>
          </a:p>
        </p:txBody>
      </p:sp>
      <p:sp>
        <p:nvSpPr>
          <p:cNvPr id="3" name="TextBox 2">
            <a:extLst>
              <a:ext uri="{FF2B5EF4-FFF2-40B4-BE49-F238E27FC236}">
                <a16:creationId xmlns:a16="http://schemas.microsoft.com/office/drawing/2014/main" id="{D6D5026B-A8CC-C21B-9D79-75220AB8797F}"/>
              </a:ext>
            </a:extLst>
          </p:cNvPr>
          <p:cNvSpPr txBox="1"/>
          <p:nvPr/>
        </p:nvSpPr>
        <p:spPr>
          <a:xfrm>
            <a:off x="228600" y="228600"/>
            <a:ext cx="11734800" cy="1200329"/>
          </a:xfrm>
          <a:prstGeom prst="rect">
            <a:avLst/>
          </a:prstGeom>
          <a:noFill/>
        </p:spPr>
        <p:txBody>
          <a:bodyPr wrap="square">
            <a:spAutoFit/>
          </a:bodyPr>
          <a:lstStyle/>
          <a:p>
            <a:r>
              <a:rPr lang="en-US" sz="3600" b="0" i="1" u="none" strike="noStrike" dirty="0">
                <a:solidFill>
                  <a:srgbClr val="000000"/>
                </a:solidFill>
                <a:effectLst/>
                <a:latin typeface="Times New Roman" panose="02020603050405020304" pitchFamily="18" charset="0"/>
                <a:cs typeface="Times New Roman" panose="02020603050405020304" pitchFamily="18" charset="0"/>
              </a:rPr>
              <a:t>Randy </a:t>
            </a:r>
            <a:r>
              <a:rPr lang="en-US" sz="3600" b="0" i="1" u="none" strike="noStrike" dirty="0" err="1">
                <a:solidFill>
                  <a:srgbClr val="000000"/>
                </a:solidFill>
                <a:effectLst/>
                <a:latin typeface="Times New Roman" panose="02020603050405020304" pitchFamily="18" charset="0"/>
                <a:cs typeface="Times New Roman" panose="02020603050405020304" pitchFamily="18" charset="0"/>
              </a:rPr>
              <a:t>Sutak</a:t>
            </a:r>
            <a:r>
              <a:rPr lang="en-US" sz="3600" b="0" i="1" u="none" strike="noStrike" dirty="0">
                <a:solidFill>
                  <a:srgbClr val="000000"/>
                </a:solidFill>
                <a:effectLst/>
                <a:latin typeface="Times New Roman" panose="02020603050405020304" pitchFamily="18" charset="0"/>
                <a:cs typeface="Times New Roman" panose="02020603050405020304" pitchFamily="18" charset="0"/>
              </a:rPr>
              <a:t> is authorized to preside today </a:t>
            </a:r>
          </a:p>
          <a:p>
            <a:pPr>
              <a:tabLst>
                <a:tab pos="11371263" algn="r"/>
              </a:tabLst>
            </a:pPr>
            <a:r>
              <a:rPr lang="en-US" sz="3600" i="1" dirty="0">
                <a:solidFill>
                  <a:srgbClr val="000000"/>
                </a:solidFill>
                <a:latin typeface="Times New Roman" panose="02020603050405020304" pitchFamily="18" charset="0"/>
                <a:cs typeface="Times New Roman" panose="02020603050405020304" pitchFamily="18" charset="0"/>
              </a:rPr>
              <a:t>	</a:t>
            </a:r>
            <a:r>
              <a:rPr lang="en-US" sz="3600" b="0" i="1" u="none" strike="noStrike" dirty="0">
                <a:solidFill>
                  <a:srgbClr val="000000"/>
                </a:solidFill>
                <a:effectLst/>
                <a:latin typeface="Times New Roman" panose="02020603050405020304" pitchFamily="18" charset="0"/>
                <a:cs typeface="Times New Roman" panose="02020603050405020304" pitchFamily="18" charset="0"/>
              </a:rPr>
              <a:t>by the synod bishop.</a:t>
            </a:r>
            <a:endParaRPr lang="en-US" sz="3600"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A072A7-1186-42FB-8ECE-480590D32D25}"/>
              </a:ext>
            </a:extLst>
          </p:cNvPr>
          <p:cNvSpPr txBox="1"/>
          <p:nvPr/>
        </p:nvSpPr>
        <p:spPr>
          <a:xfrm>
            <a:off x="228600" y="1089422"/>
            <a:ext cx="11734800" cy="5539978"/>
          </a:xfrm>
          <a:prstGeom prst="rect">
            <a:avLst/>
          </a:prstGeom>
          <a:noFill/>
        </p:spPr>
        <p:txBody>
          <a:bodyPr wrap="square">
            <a:spAutoFit/>
          </a:bodyPr>
          <a:lstStyle/>
          <a:p>
            <a:pPr>
              <a:spcBef>
                <a:spcPts val="0"/>
              </a:spcBef>
              <a:spcAft>
                <a:spcPts val="0"/>
              </a:spcAft>
            </a:pPr>
            <a:r>
              <a:rPr lang="en-US" sz="4800" b="1" cap="all" dirty="0">
                <a:latin typeface="Georgia" panose="02040502050405020303" pitchFamily="18" charset="0"/>
                <a:ea typeface="Times New Roman" panose="02020603050405020304" pitchFamily="18" charset="0"/>
              </a:rPr>
              <a:t>Preface</a:t>
            </a:r>
          </a:p>
          <a:p>
            <a:pPr marL="0" marR="0">
              <a:spcBef>
                <a:spcPts val="0"/>
              </a:spcBef>
              <a:spcAft>
                <a:spcPts val="0"/>
              </a:spcAft>
            </a:pPr>
            <a:endParaRPr lang="en-US" dirty="0">
              <a:solidFill>
                <a:srgbClr val="000000"/>
              </a:solidFill>
              <a:effectLst/>
              <a:latin typeface="Arial" panose="020B0604020202020204" pitchFamily="34" charset="0"/>
              <a:ea typeface="Times New Roman" panose="02020603050405020304" pitchFamily="18" charset="0"/>
            </a:endParaRPr>
          </a:p>
          <a:p>
            <a:r>
              <a:rPr lang="en-US" sz="3600" dirty="0"/>
              <a:t>It is indeed right and salutary that we should </a:t>
            </a:r>
          </a:p>
          <a:p>
            <a:pPr marL="457200"/>
            <a:r>
              <a:rPr lang="en-US" sz="3600" dirty="0"/>
              <a:t>at all times and in all places </a:t>
            </a:r>
          </a:p>
          <a:p>
            <a:pPr marL="457200"/>
            <a:r>
              <a:rPr lang="en-US" sz="3600" dirty="0"/>
              <a:t>offer thanks and praise to you, O Lord, holy Father, </a:t>
            </a:r>
          </a:p>
          <a:p>
            <a:pPr marL="457200"/>
            <a:r>
              <a:rPr lang="en-US" sz="3600" dirty="0"/>
              <a:t>through Christ our Lord; </a:t>
            </a:r>
          </a:p>
          <a:p>
            <a:pPr marL="457200"/>
            <a:r>
              <a:rPr lang="en-US" sz="3600" dirty="0"/>
              <a:t> </a:t>
            </a:r>
          </a:p>
          <a:p>
            <a:pPr marL="457200"/>
            <a:r>
              <a:rPr lang="en-US" sz="3600" dirty="0"/>
              <a:t>who on this day overcame death and the grave, </a:t>
            </a:r>
          </a:p>
          <a:p>
            <a:pPr marL="457200"/>
            <a:r>
              <a:rPr lang="en-US" sz="3600" dirty="0"/>
              <a:t>and by his glorious resurrection </a:t>
            </a:r>
          </a:p>
          <a:p>
            <a:pPr marL="457200"/>
            <a:r>
              <a:rPr lang="en-US" sz="3600" dirty="0"/>
              <a:t>opened to us the way of everlasting life.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A072A7-1186-42FB-8ECE-480590D32D25}"/>
              </a:ext>
            </a:extLst>
          </p:cNvPr>
          <p:cNvSpPr txBox="1"/>
          <p:nvPr/>
        </p:nvSpPr>
        <p:spPr>
          <a:xfrm>
            <a:off x="228600" y="3690878"/>
            <a:ext cx="11734800" cy="2862322"/>
          </a:xfrm>
          <a:prstGeom prst="rect">
            <a:avLst/>
          </a:prstGeom>
          <a:noFill/>
        </p:spPr>
        <p:txBody>
          <a:bodyPr wrap="square">
            <a:spAutoFit/>
          </a:bodyPr>
          <a:lstStyle/>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And so, with the Church on earth </a:t>
            </a:r>
          </a:p>
          <a:p>
            <a:pPr marL="465138" marR="0">
              <a:spcBef>
                <a:spcPts val="0"/>
              </a:spcBef>
              <a:spcAft>
                <a:spcPts val="0"/>
              </a:spcAft>
            </a:pPr>
            <a:r>
              <a:rPr lang="en-US" sz="3600" dirty="0">
                <a:effectLst/>
                <a:latin typeface="Arial" panose="020B0604020202020204" pitchFamily="34" charset="0"/>
                <a:ea typeface="Times New Roman" panose="02020603050405020304" pitchFamily="18" charset="0"/>
              </a:rPr>
              <a:t>and the hosts of heaven, </a:t>
            </a:r>
            <a:endParaRPr lang="en-US" sz="3600" dirty="0">
              <a:effectLst/>
              <a:latin typeface="Times New Roman" panose="02020603050405020304" pitchFamily="18" charset="0"/>
              <a:ea typeface="Times New Roman" panose="02020603050405020304" pitchFamily="18" charset="0"/>
            </a:endParaRPr>
          </a:p>
          <a:p>
            <a:pPr marL="465138" marR="0">
              <a:spcBef>
                <a:spcPts val="0"/>
              </a:spcBef>
              <a:spcAft>
                <a:spcPts val="0"/>
              </a:spcAft>
            </a:pPr>
            <a:r>
              <a:rPr lang="en-US" sz="3600" dirty="0">
                <a:effectLst/>
                <a:latin typeface="Arial" panose="020B0604020202020204" pitchFamily="34" charset="0"/>
                <a:ea typeface="Times New Roman" panose="02020603050405020304" pitchFamily="18" charset="0"/>
              </a:rPr>
              <a:t>we praise your name </a:t>
            </a:r>
          </a:p>
          <a:p>
            <a:pPr marL="465138" marR="0">
              <a:spcBef>
                <a:spcPts val="0"/>
              </a:spcBef>
              <a:spcAft>
                <a:spcPts val="0"/>
              </a:spcAft>
            </a:pPr>
            <a:r>
              <a:rPr lang="en-US" sz="3600" dirty="0">
                <a:effectLst/>
                <a:latin typeface="Arial" panose="020B0604020202020204" pitchFamily="34" charset="0"/>
                <a:ea typeface="Times New Roman" panose="02020603050405020304" pitchFamily="18" charset="0"/>
              </a:rPr>
              <a:t>and join their unending hymn:</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371226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20704D-55A6-4B1A-8514-217F4E763708}"/>
              </a:ext>
            </a:extLst>
          </p:cNvPr>
          <p:cNvSpPr txBox="1"/>
          <p:nvPr/>
        </p:nvSpPr>
        <p:spPr>
          <a:xfrm>
            <a:off x="233105" y="533400"/>
            <a:ext cx="5939095" cy="830997"/>
          </a:xfrm>
          <a:prstGeom prst="rect">
            <a:avLst/>
          </a:prstGeom>
          <a:noFill/>
        </p:spPr>
        <p:txBody>
          <a:bodyPr wrap="square" rtlCol="0">
            <a:spAutoFit/>
          </a:body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Sanctus </a:t>
            </a:r>
            <a:r>
              <a:rPr lang="en-US" sz="4800" i="1" dirty="0">
                <a:effectLst/>
                <a:latin typeface="Times New Roman" panose="02020603050405020304" pitchFamily="18" charset="0"/>
                <a:ea typeface="Times New Roman" panose="02020603050405020304" pitchFamily="18" charset="0"/>
              </a:rPr>
              <a:t>(Austria)</a:t>
            </a:r>
            <a:endParaRPr lang="en-US" sz="4800" dirty="0">
              <a:effectLst/>
              <a:latin typeface="Times New Roman" panose="02020603050405020304" pitchFamily="18" charset="0"/>
              <a:ea typeface="Times New Roman" panose="02020603050405020304" pitchFamily="18" charset="0"/>
            </a:endParaRPr>
          </a:p>
        </p:txBody>
      </p:sp>
      <p:pic>
        <p:nvPicPr>
          <p:cNvPr id="4" name="Picture 3" descr="A picture containing timeline&#10;&#10;Description automatically generated">
            <a:extLst>
              <a:ext uri="{FF2B5EF4-FFF2-40B4-BE49-F238E27FC236}">
                <a16:creationId xmlns:a16="http://schemas.microsoft.com/office/drawing/2014/main" id="{26900BF4-367D-4B1A-8BC7-FFB61BA7D4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89" t="12893" r="1389" b="49561"/>
          <a:stretch/>
        </p:blipFill>
        <p:spPr bwMode="auto">
          <a:xfrm>
            <a:off x="283405" y="1405889"/>
            <a:ext cx="11625187" cy="5223511"/>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imeline&#10;&#10;Description automatically generated">
            <a:extLst>
              <a:ext uri="{FF2B5EF4-FFF2-40B4-BE49-F238E27FC236}">
                <a16:creationId xmlns:a16="http://schemas.microsoft.com/office/drawing/2014/main" id="{C088A0CF-7D31-430F-B04A-A71A03DA55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89" t="50439" r="1389" b="5093"/>
          <a:stretch/>
        </p:blipFill>
        <p:spPr bwMode="auto">
          <a:xfrm>
            <a:off x="304800" y="323199"/>
            <a:ext cx="11707176" cy="62300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47636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19156A-312F-49B0-B468-545457E99DBF}"/>
              </a:ext>
            </a:extLst>
          </p:cNvPr>
          <p:cNvSpPr txBox="1"/>
          <p:nvPr/>
        </p:nvSpPr>
        <p:spPr>
          <a:xfrm>
            <a:off x="190500" y="319980"/>
            <a:ext cx="11811000" cy="6309420"/>
          </a:xfrm>
          <a:prstGeom prst="rect">
            <a:avLst/>
          </a:prstGeom>
          <a:noFill/>
        </p:spPr>
        <p:txBody>
          <a:bodyPr wrap="square">
            <a:spAutoFit/>
          </a:bodyPr>
          <a:lstStyle/>
          <a:p>
            <a:pPr eaLnBrk="1" hangingPunct="1">
              <a:defRPr/>
            </a:pPr>
            <a:r>
              <a:rPr lang="en-US" sz="4800" b="1" cap="all" dirty="0">
                <a:latin typeface="Georgia" panose="02040502050405020303" pitchFamily="18" charset="0"/>
              </a:rPr>
              <a:t>Thanksgiving at the Table</a:t>
            </a:r>
            <a:endParaRPr lang="en-US" sz="4800" dirty="0">
              <a:latin typeface="Georgia" panose="02040502050405020303" pitchFamily="18" charset="0"/>
            </a:endParaRPr>
          </a:p>
          <a:p>
            <a:pPr eaLnBrk="1" hangingPunct="1">
              <a:defRPr/>
            </a:pPr>
            <a:endParaRPr lang="en-US" sz="1400" dirty="0"/>
          </a:p>
          <a:p>
            <a:r>
              <a:rPr lang="en-US" sz="3600" dirty="0"/>
              <a:t>Holy God,</a:t>
            </a:r>
          </a:p>
          <a:p>
            <a:pPr marL="457200"/>
            <a:r>
              <a:rPr lang="en-US" sz="3600" dirty="0"/>
              <a:t>our Maker, Redeemer, and Healer,</a:t>
            </a:r>
          </a:p>
          <a:p>
            <a:pPr marL="457200"/>
            <a:r>
              <a:rPr lang="en-US" sz="3600" dirty="0"/>
              <a:t>in the harmonious world of your creation,</a:t>
            </a:r>
          </a:p>
          <a:p>
            <a:pPr marL="457200"/>
            <a:r>
              <a:rPr lang="en-US" sz="3600" dirty="0"/>
              <a:t>the plants and animals,</a:t>
            </a:r>
          </a:p>
          <a:p>
            <a:pPr marL="457200"/>
            <a:r>
              <a:rPr lang="en-US" sz="3600" dirty="0"/>
              <a:t>the seas and stars</a:t>
            </a:r>
          </a:p>
          <a:p>
            <a:pPr marL="457200"/>
            <a:r>
              <a:rPr lang="en-US" sz="3600" dirty="0"/>
              <a:t>were whole and well in your praise.</a:t>
            </a:r>
          </a:p>
          <a:p>
            <a:endParaRPr lang="en-US" dirty="0"/>
          </a:p>
          <a:p>
            <a:r>
              <a:rPr lang="en-US" sz="3600" dirty="0"/>
              <a:t>When sin had scarred the world,</a:t>
            </a:r>
          </a:p>
          <a:p>
            <a:pPr marL="400050"/>
            <a:r>
              <a:rPr lang="en-US" sz="3600" dirty="0"/>
              <a:t>you sent your Son to heal our ills</a:t>
            </a:r>
          </a:p>
          <a:p>
            <a:pPr marL="400050"/>
            <a:r>
              <a:rPr lang="en-US" sz="3600" dirty="0"/>
              <a:t>and to form us again into one.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7CB145-9C80-8DDF-208F-9F000878DBAE}"/>
              </a:ext>
            </a:extLst>
          </p:cNvPr>
          <p:cNvPicPr>
            <a:picLocks noChangeAspect="1"/>
          </p:cNvPicPr>
          <p:nvPr/>
        </p:nvPicPr>
        <p:blipFill rotWithShape="1">
          <a:blip r:embed="rId3">
            <a:extLst>
              <a:ext uri="{28A0092B-C50C-407E-A947-70E740481C1C}">
                <a14:useLocalDpi xmlns:a14="http://schemas.microsoft.com/office/drawing/2010/main" val="0"/>
              </a:ext>
            </a:extLst>
          </a:blip>
          <a:srcRect l="1947" t="16863" r="1674" b="30977"/>
          <a:stretch/>
        </p:blipFill>
        <p:spPr>
          <a:xfrm>
            <a:off x="228600" y="1371600"/>
            <a:ext cx="11734800" cy="5280160"/>
          </a:xfrm>
          <a:prstGeom prst="rect">
            <a:avLst/>
          </a:prstGeom>
        </p:spPr>
      </p:pic>
      <p:sp>
        <p:nvSpPr>
          <p:cNvPr id="6" name="Rectangle 5">
            <a:extLst>
              <a:ext uri="{FF2B5EF4-FFF2-40B4-BE49-F238E27FC236}">
                <a16:creationId xmlns:a16="http://schemas.microsoft.com/office/drawing/2014/main" id="{C9D9C4D6-9097-47A4-8D8E-DED20A5B0A60}"/>
              </a:ext>
            </a:extLst>
          </p:cNvPr>
          <p:cNvSpPr/>
          <p:nvPr/>
        </p:nvSpPr>
        <p:spPr>
          <a:xfrm>
            <a:off x="869373" y="6019800"/>
            <a:ext cx="11017827" cy="6096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BF7F74-18A7-4375-9C40-868B4949A922}"/>
              </a:ext>
            </a:extLst>
          </p:cNvPr>
          <p:cNvSpPr/>
          <p:nvPr/>
        </p:nvSpPr>
        <p:spPr>
          <a:xfrm>
            <a:off x="670213" y="3124200"/>
            <a:ext cx="11049000" cy="6096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CB8F7088-7154-3853-1B25-94611DB6180F}"/>
              </a:ext>
            </a:extLst>
          </p:cNvPr>
          <p:cNvSpPr/>
          <p:nvPr/>
        </p:nvSpPr>
        <p:spPr>
          <a:xfrm>
            <a:off x="685800" y="2514600"/>
            <a:ext cx="11049000" cy="3048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BCDAEEF-0EF6-1806-4A4C-923396351C20}"/>
              </a:ext>
            </a:extLst>
          </p:cNvPr>
          <p:cNvSpPr/>
          <p:nvPr/>
        </p:nvSpPr>
        <p:spPr>
          <a:xfrm>
            <a:off x="869373" y="5334000"/>
            <a:ext cx="11049000" cy="3810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49798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19156A-312F-49B0-B468-545457E99DBF}"/>
              </a:ext>
            </a:extLst>
          </p:cNvPr>
          <p:cNvSpPr txBox="1"/>
          <p:nvPr/>
        </p:nvSpPr>
        <p:spPr>
          <a:xfrm>
            <a:off x="228600" y="362035"/>
            <a:ext cx="11734800" cy="6463308"/>
          </a:xfrm>
          <a:prstGeom prst="rect">
            <a:avLst/>
          </a:prstGeom>
          <a:noFill/>
        </p:spPr>
        <p:txBody>
          <a:bodyPr wrap="square">
            <a:spAutoFit/>
          </a:bodyPr>
          <a:lstStyle/>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In the night in which he was betrayed,</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dirty="0">
                <a:effectLst/>
                <a:latin typeface="Arial" panose="020B0604020202020204" pitchFamily="34" charset="0"/>
                <a:ea typeface="Times New Roman" panose="02020603050405020304" pitchFamily="18" charset="0"/>
              </a:rPr>
              <a:t>our Lord Jesus took bread, and gave thanks;</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dirty="0">
                <a:effectLst/>
                <a:latin typeface="Arial" panose="020B0604020202020204" pitchFamily="34" charset="0"/>
                <a:ea typeface="Times New Roman" panose="02020603050405020304" pitchFamily="18" charset="0"/>
              </a:rPr>
              <a:t>broke it, and gave it to his disciples, saying:</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dirty="0">
                <a:effectLst/>
                <a:latin typeface="Arial" panose="020B0604020202020204" pitchFamily="34" charset="0"/>
                <a:ea typeface="Times New Roman" panose="02020603050405020304" pitchFamily="18" charset="0"/>
              </a:rPr>
              <a:t>Take and eat; this is my body, given for you.</a:t>
            </a:r>
          </a:p>
          <a:p>
            <a:pPr marR="0">
              <a:spcBef>
                <a:spcPts val="0"/>
              </a:spcBef>
              <a:spcAft>
                <a:spcPts val="0"/>
              </a:spcAft>
            </a:pPr>
            <a:r>
              <a:rPr lang="en-US" sz="3600" dirty="0">
                <a:effectLst/>
                <a:latin typeface="Arial" panose="020B0604020202020204" pitchFamily="34" charset="0"/>
                <a:ea typeface="Times New Roman" panose="02020603050405020304" pitchFamily="18" charset="0"/>
              </a:rPr>
              <a:t>Do this for the remembrance of me.</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Again, after supper, he took the cup, gave thanks,</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dirty="0">
                <a:effectLst/>
                <a:latin typeface="Arial" panose="020B0604020202020204" pitchFamily="34" charset="0"/>
                <a:ea typeface="Times New Roman" panose="02020603050405020304" pitchFamily="18" charset="0"/>
              </a:rPr>
              <a:t>and gave it for all to drink, saying:</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dirty="0">
                <a:effectLst/>
                <a:latin typeface="Arial" panose="020B0604020202020204" pitchFamily="34" charset="0"/>
                <a:ea typeface="Times New Roman" panose="02020603050405020304" pitchFamily="18" charset="0"/>
              </a:rPr>
              <a:t>This cup is the new covenant in my blood,</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dirty="0">
                <a:effectLst/>
                <a:latin typeface="Arial" panose="020B0604020202020204" pitchFamily="34" charset="0"/>
                <a:ea typeface="Times New Roman" panose="02020603050405020304" pitchFamily="18" charset="0"/>
              </a:rPr>
              <a:t>shed for you and for all people </a:t>
            </a:r>
          </a:p>
          <a:p>
            <a:pPr marL="365760" marR="0">
              <a:spcBef>
                <a:spcPts val="0"/>
              </a:spcBef>
              <a:spcAft>
                <a:spcPts val="0"/>
              </a:spcAft>
            </a:pPr>
            <a:r>
              <a:rPr lang="en-US" sz="3600" dirty="0">
                <a:ea typeface="Times New Roman" panose="02020603050405020304" pitchFamily="18" charset="0"/>
              </a:rPr>
              <a:t>	</a:t>
            </a:r>
            <a:r>
              <a:rPr lang="en-US" sz="3600" dirty="0">
                <a:effectLst/>
                <a:latin typeface="Arial" panose="020B0604020202020204" pitchFamily="34" charset="0"/>
                <a:ea typeface="Times New Roman" panose="02020603050405020304" pitchFamily="18" charset="0"/>
              </a:rPr>
              <a:t>for the forgiveness of sin.</a:t>
            </a:r>
          </a:p>
          <a:p>
            <a:pPr>
              <a:spcBef>
                <a:spcPts val="0"/>
              </a:spcBef>
              <a:spcAft>
                <a:spcPts val="0"/>
              </a:spcAft>
            </a:pPr>
            <a:r>
              <a:rPr lang="en-US" sz="3600" dirty="0">
                <a:effectLst/>
                <a:latin typeface="Arial" panose="020B0604020202020204" pitchFamily="34" charset="0"/>
                <a:ea typeface="Times New Roman" panose="02020603050405020304" pitchFamily="18" charset="0"/>
              </a:rPr>
              <a:t>Do this for the remembrance of me.</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393479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19156A-312F-49B0-B468-545457E99DBF}"/>
              </a:ext>
            </a:extLst>
          </p:cNvPr>
          <p:cNvSpPr txBox="1"/>
          <p:nvPr/>
        </p:nvSpPr>
        <p:spPr>
          <a:xfrm>
            <a:off x="152400" y="228600"/>
            <a:ext cx="11811000" cy="6463308"/>
          </a:xfrm>
          <a:prstGeom prst="rect">
            <a:avLst/>
          </a:prstGeom>
          <a:noFill/>
        </p:spPr>
        <p:txBody>
          <a:bodyPr wrap="square">
            <a:spAutoFit/>
          </a:bodyPr>
          <a:lstStyle/>
          <a:p>
            <a:r>
              <a:rPr lang="en-US" sz="3600" dirty="0"/>
              <a:t>Remembering, therefore,</a:t>
            </a:r>
          </a:p>
          <a:p>
            <a:pPr marL="457200"/>
            <a:r>
              <a:rPr lang="en-US" sz="3600" dirty="0"/>
              <a:t>his acts of healing,</a:t>
            </a:r>
          </a:p>
          <a:p>
            <a:pPr marL="457200"/>
            <a:r>
              <a:rPr lang="en-US" sz="3600" dirty="0"/>
              <a:t>his body given up,</a:t>
            </a:r>
          </a:p>
          <a:p>
            <a:pPr marL="457200"/>
            <a:r>
              <a:rPr lang="en-US" sz="3600" dirty="0"/>
              <a:t>and his victory over death,</a:t>
            </a:r>
          </a:p>
          <a:p>
            <a:pPr marL="457200"/>
            <a:r>
              <a:rPr lang="en-US" sz="3600" dirty="0"/>
              <a:t>we await that day when all the peoples of the earth</a:t>
            </a:r>
          </a:p>
          <a:p>
            <a:pPr marL="457200"/>
            <a:r>
              <a:rPr lang="en-US" sz="3600" dirty="0"/>
              <a:t>will come to the river to enjoy the tree of life.</a:t>
            </a:r>
          </a:p>
          <a:p>
            <a:r>
              <a:rPr lang="en-US" dirty="0"/>
              <a:t> </a:t>
            </a:r>
          </a:p>
          <a:p>
            <a:r>
              <a:rPr lang="en-US" sz="3600" dirty="0"/>
              <a:t>Send your Spirit upon us and this meal:</a:t>
            </a:r>
          </a:p>
          <a:p>
            <a:pPr marL="457200"/>
            <a:r>
              <a:rPr lang="en-US" sz="3600" dirty="0"/>
              <a:t>as grains scattered on the hillside become one bread,</a:t>
            </a:r>
          </a:p>
          <a:p>
            <a:pPr marL="457200"/>
            <a:r>
              <a:rPr lang="en-US" sz="3600" dirty="0"/>
              <a:t>so let your Church be gathered </a:t>
            </a:r>
          </a:p>
          <a:p>
            <a:pPr marL="457200"/>
            <a:r>
              <a:rPr lang="en-US" sz="3600" dirty="0"/>
              <a:t>from the ends of the earth,</a:t>
            </a:r>
          </a:p>
          <a:p>
            <a:pPr marL="457200"/>
            <a:r>
              <a:rPr lang="en-US" sz="3600" dirty="0"/>
              <a:t>that all may be fed with the Bread of life, your Son.</a:t>
            </a:r>
          </a:p>
        </p:txBody>
      </p:sp>
    </p:spTree>
    <p:extLst>
      <p:ext uri="{BB962C8B-B14F-4D97-AF65-F5344CB8AC3E}">
        <p14:creationId xmlns:p14="http://schemas.microsoft.com/office/powerpoint/2010/main" val="17555610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19156A-312F-49B0-B468-545457E99DBF}"/>
              </a:ext>
            </a:extLst>
          </p:cNvPr>
          <p:cNvSpPr txBox="1"/>
          <p:nvPr/>
        </p:nvSpPr>
        <p:spPr>
          <a:xfrm>
            <a:off x="228600" y="3886200"/>
            <a:ext cx="11582400" cy="3139321"/>
          </a:xfrm>
          <a:prstGeom prst="rect">
            <a:avLst/>
          </a:prstGeom>
          <a:noFill/>
        </p:spPr>
        <p:txBody>
          <a:bodyPr wrap="square">
            <a:spAutoFit/>
          </a:bodyPr>
          <a:lstStyle/>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Through him all glory and honor is yours,</a:t>
            </a:r>
            <a:endParaRPr lang="en-US" sz="3600" dirty="0">
              <a:effectLst/>
              <a:latin typeface="Times New Roman" panose="02020603050405020304" pitchFamily="18" charset="0"/>
              <a:ea typeface="Times New Roman" panose="02020603050405020304" pitchFamily="18" charset="0"/>
            </a:endParaRPr>
          </a:p>
          <a:p>
            <a:pPr marL="406400" marR="0">
              <a:spcBef>
                <a:spcPts val="0"/>
              </a:spcBef>
              <a:spcAft>
                <a:spcPts val="0"/>
              </a:spcAft>
            </a:pPr>
            <a:r>
              <a:rPr lang="en-US" sz="3600" dirty="0">
                <a:effectLst/>
                <a:latin typeface="Arial" panose="020B0604020202020204" pitchFamily="34" charset="0"/>
                <a:ea typeface="Times New Roman" panose="02020603050405020304" pitchFamily="18" charset="0"/>
              </a:rPr>
              <a:t>Almighty Father, with the Holy Spirit,</a:t>
            </a:r>
            <a:endParaRPr lang="en-US" sz="3600" dirty="0">
              <a:effectLst/>
              <a:latin typeface="Times New Roman" panose="02020603050405020304" pitchFamily="18" charset="0"/>
              <a:ea typeface="Times New Roman" panose="02020603050405020304" pitchFamily="18" charset="0"/>
            </a:endParaRPr>
          </a:p>
          <a:p>
            <a:pPr marL="406400" marR="0">
              <a:spcBef>
                <a:spcPts val="0"/>
              </a:spcBef>
              <a:spcAft>
                <a:spcPts val="0"/>
              </a:spcAft>
            </a:pPr>
            <a:r>
              <a:rPr lang="en-US" sz="3600" dirty="0">
                <a:effectLst/>
                <a:latin typeface="Arial" panose="020B0604020202020204" pitchFamily="34" charset="0"/>
                <a:ea typeface="Times New Roman" panose="02020603050405020304" pitchFamily="18" charset="0"/>
              </a:rPr>
              <a:t>in your holy Church,</a:t>
            </a:r>
            <a:endParaRPr lang="en-US" sz="3600" dirty="0">
              <a:effectLst/>
              <a:latin typeface="Times New Roman" panose="02020603050405020304" pitchFamily="18" charset="0"/>
              <a:ea typeface="Times New Roman" panose="02020603050405020304" pitchFamily="18" charset="0"/>
            </a:endParaRPr>
          </a:p>
          <a:p>
            <a:pPr marL="406400" marR="0">
              <a:spcBef>
                <a:spcPts val="0"/>
              </a:spcBef>
              <a:spcAft>
                <a:spcPts val="0"/>
              </a:spcAft>
            </a:pPr>
            <a:r>
              <a:rPr lang="en-US" sz="3600" dirty="0">
                <a:effectLst/>
                <a:latin typeface="Arial" panose="020B0604020202020204" pitchFamily="34" charset="0"/>
                <a:ea typeface="Times New Roman" panose="02020603050405020304" pitchFamily="18" charset="0"/>
              </a:rPr>
              <a:t>both now and forever.</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b="1" dirty="0">
                <a:effectLst/>
                <a:latin typeface="Arial" panose="020B0604020202020204" pitchFamily="34" charset="0"/>
                <a:ea typeface="Times New Roman" panose="02020603050405020304" pitchFamily="18" charset="0"/>
              </a:rPr>
              <a:t>Amen</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161281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E5ADD-424C-44AC-8182-C5CDA126AC29}"/>
              </a:ext>
            </a:extLst>
          </p:cNvPr>
          <p:cNvSpPr txBox="1"/>
          <p:nvPr/>
        </p:nvSpPr>
        <p:spPr>
          <a:xfrm>
            <a:off x="228600" y="2057400"/>
            <a:ext cx="11481816" cy="4678204"/>
          </a:xfrm>
          <a:prstGeom prst="rect">
            <a:avLst/>
          </a:prstGeom>
          <a:noFill/>
        </p:spPr>
        <p:txBody>
          <a:bodyPr wrap="square">
            <a:spAutoFit/>
          </a:bodyPr>
          <a:lstStyle/>
          <a:p>
            <a:pPr eaLnBrk="1" hangingPunct="1">
              <a:defRPr/>
            </a:pPr>
            <a:r>
              <a:rPr lang="en-US" sz="4800" b="1" cap="all" dirty="0">
                <a:latin typeface="Georgia" panose="02040502050405020303" pitchFamily="18" charset="0"/>
              </a:rPr>
              <a:t>Lord’s Prayer</a:t>
            </a:r>
            <a:endParaRPr lang="en-US" sz="4800" dirty="0">
              <a:latin typeface="Georgia" panose="02040502050405020303" pitchFamily="18" charset="0"/>
            </a:endParaRPr>
          </a:p>
          <a:p>
            <a:pPr eaLnBrk="1" hangingPunct="1">
              <a:defRPr/>
            </a:pPr>
            <a:r>
              <a:rPr lang="en-US" sz="1600" dirty="0"/>
              <a:t> </a:t>
            </a: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Lord, remember us in your kingdom, </a:t>
            </a:r>
          </a:p>
          <a:p>
            <a:pPr marL="465138" marR="0">
              <a:spcBef>
                <a:spcPts val="0"/>
              </a:spcBef>
              <a:spcAft>
                <a:spcPts val="0"/>
              </a:spcAft>
            </a:pPr>
            <a:r>
              <a:rPr lang="en-US" sz="3600" dirty="0">
                <a:effectLst/>
                <a:latin typeface="Arial" panose="020B0604020202020204" pitchFamily="34" charset="0"/>
                <a:ea typeface="Times New Roman" panose="02020603050405020304" pitchFamily="18" charset="0"/>
              </a:rPr>
              <a:t>and teach us to pray:</a:t>
            </a:r>
            <a:endParaRPr lang="en-US" sz="3600" dirty="0">
              <a:effectLst/>
              <a:latin typeface="Times New Roman" panose="02020603050405020304" pitchFamily="18" charset="0"/>
              <a:ea typeface="Times New Roman" panose="02020603050405020304" pitchFamily="18" charset="0"/>
            </a:endParaRPr>
          </a:p>
          <a:p>
            <a:pPr eaLnBrk="1" hangingPunct="1">
              <a:defRPr/>
            </a:pPr>
            <a:endParaRPr 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Our Father, who art in heaven, </a:t>
            </a:r>
            <a:endParaRPr kumimoji="0" lang="en-US" alt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hallowed be thy name, </a:t>
            </a:r>
            <a:endParaRPr kumimoji="0" lang="en-US" alt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thy kingdom come, thy will be done, </a:t>
            </a:r>
            <a:endParaRPr kumimoji="0" lang="en-US" alt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on earth as it is in heaven. </a:t>
            </a:r>
            <a:endParaRPr lang="en-US" sz="20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1">
            <a:extLst>
              <a:ext uri="{FF2B5EF4-FFF2-40B4-BE49-F238E27FC236}">
                <a16:creationId xmlns:a16="http://schemas.microsoft.com/office/drawing/2014/main" id="{F189BFEC-AE58-4567-9AF9-489FF0D43F92}"/>
              </a:ext>
            </a:extLst>
          </p:cNvPr>
          <p:cNvSpPr txBox="1">
            <a:spLocks noChangeArrowheads="1"/>
          </p:cNvSpPr>
          <p:nvPr/>
        </p:nvSpPr>
        <p:spPr bwMode="auto">
          <a:xfrm>
            <a:off x="304800" y="1295400"/>
            <a:ext cx="111252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t>Give us this day our daily bread; </a:t>
            </a:r>
          </a:p>
          <a:p>
            <a:pPr eaLnBrk="1" hangingPunct="1">
              <a:spcBef>
                <a:spcPct val="0"/>
              </a:spcBef>
              <a:buFontTx/>
              <a:buNone/>
            </a:pPr>
            <a:r>
              <a:rPr lang="en-US" altLang="en-US" sz="3600" b="1" dirty="0"/>
              <a:t>	and forgive us our trespasses, </a:t>
            </a:r>
          </a:p>
          <a:p>
            <a:pPr eaLnBrk="1" hangingPunct="1">
              <a:spcBef>
                <a:spcPct val="0"/>
              </a:spcBef>
              <a:buFontTx/>
              <a:buNone/>
            </a:pPr>
            <a:r>
              <a:rPr lang="en-US" altLang="en-US" sz="3600" b="1" dirty="0"/>
              <a:t>		as we forgive those who trespass against us; </a:t>
            </a:r>
          </a:p>
          <a:p>
            <a:pPr eaLnBrk="1" hangingPunct="1">
              <a:spcBef>
                <a:spcPct val="0"/>
              </a:spcBef>
              <a:buFontTx/>
              <a:buNone/>
            </a:pPr>
            <a:r>
              <a:rPr lang="en-US" altLang="en-US" sz="3600" b="1" dirty="0"/>
              <a:t>	and lead us not into temptation,</a:t>
            </a:r>
          </a:p>
          <a:p>
            <a:pPr eaLnBrk="1" hangingPunct="1">
              <a:spcBef>
                <a:spcPct val="0"/>
              </a:spcBef>
              <a:buFontTx/>
              <a:buNone/>
            </a:pPr>
            <a:r>
              <a:rPr lang="en-US" altLang="en-US" sz="3600" b="1" dirty="0"/>
              <a:t> 			but deliver us from evil. </a:t>
            </a:r>
          </a:p>
          <a:p>
            <a:pPr eaLnBrk="1" hangingPunct="1">
              <a:spcBef>
                <a:spcPct val="0"/>
              </a:spcBef>
              <a:buFontTx/>
              <a:buNone/>
            </a:pPr>
            <a:endParaRPr lang="en-US" altLang="en-US" sz="1800" b="1" dirty="0"/>
          </a:p>
          <a:p>
            <a:pPr eaLnBrk="1" hangingPunct="1">
              <a:spcBef>
                <a:spcPct val="0"/>
              </a:spcBef>
              <a:buFontTx/>
              <a:buNone/>
            </a:pPr>
            <a:r>
              <a:rPr lang="en-US" altLang="en-US" sz="3600" b="1" dirty="0"/>
              <a:t>For thine is the kingdom, </a:t>
            </a:r>
          </a:p>
          <a:p>
            <a:pPr eaLnBrk="1" hangingPunct="1">
              <a:spcBef>
                <a:spcPct val="0"/>
              </a:spcBef>
              <a:buFontTx/>
              <a:buNone/>
            </a:pPr>
            <a:r>
              <a:rPr lang="en-US" altLang="en-US" sz="3600" b="1" dirty="0"/>
              <a:t>	and the power, and the glory, </a:t>
            </a:r>
          </a:p>
          <a:p>
            <a:pPr eaLnBrk="1" hangingPunct="1">
              <a:spcBef>
                <a:spcPct val="0"/>
              </a:spcBef>
              <a:buFontTx/>
              <a:buNone/>
            </a:pPr>
            <a:r>
              <a:rPr lang="en-US" altLang="en-US" sz="3600" b="1" dirty="0"/>
              <a:t>	forever and ever.   </a:t>
            </a:r>
          </a:p>
          <a:p>
            <a:pPr eaLnBrk="1" hangingPunct="1">
              <a:spcBef>
                <a:spcPct val="0"/>
              </a:spcBef>
              <a:buFontTx/>
              <a:buNone/>
            </a:pPr>
            <a:r>
              <a:rPr lang="en-US" altLang="en-US" sz="3600" b="1" dirty="0"/>
              <a:t>Amen.</a:t>
            </a:r>
          </a:p>
        </p:txBody>
      </p:sp>
    </p:spTree>
    <p:extLst>
      <p:ext uri="{BB962C8B-B14F-4D97-AF65-F5344CB8AC3E}">
        <p14:creationId xmlns:p14="http://schemas.microsoft.com/office/powerpoint/2010/main" val="30723609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3A4DCE-EB8C-4703-9EA3-12A4E42F8013}"/>
              </a:ext>
            </a:extLst>
          </p:cNvPr>
          <p:cNvSpPr txBox="1"/>
          <p:nvPr/>
        </p:nvSpPr>
        <p:spPr>
          <a:xfrm>
            <a:off x="228600" y="228600"/>
            <a:ext cx="11506200" cy="2492990"/>
          </a:xfrm>
          <a:prstGeom prst="rect">
            <a:avLst/>
          </a:prstGeom>
          <a:noFill/>
        </p:spPr>
        <p:txBody>
          <a:bodyPr wrap="square">
            <a:spAutoFit/>
          </a:bodyPr>
          <a:lstStyle/>
          <a:p>
            <a:pPr>
              <a:defRPr/>
            </a:pPr>
            <a:r>
              <a:rPr lang="en-US" sz="4800" b="1" cap="all" dirty="0">
                <a:latin typeface="Georgia" panose="02040502050405020303" pitchFamily="18" charset="0"/>
              </a:rPr>
              <a:t>Invitation to Communion</a:t>
            </a:r>
            <a:r>
              <a:rPr lang="en-US" sz="4800" b="1" dirty="0">
                <a:latin typeface="Georgia" panose="02040502050405020303" pitchFamily="18" charset="0"/>
              </a:rPr>
              <a:t> </a:t>
            </a:r>
            <a:endParaRPr lang="en-US" sz="4800" dirty="0">
              <a:latin typeface="Georgia" panose="02040502050405020303" pitchFamily="18" charset="0"/>
            </a:endParaRPr>
          </a:p>
          <a:p>
            <a:pPr marL="0" marR="0">
              <a:spcBef>
                <a:spcPts val="0"/>
              </a:spcBef>
              <a:spcAft>
                <a:spcPts val="0"/>
              </a:spcAft>
            </a:pPr>
            <a:endParaRPr lang="en-US" sz="3600" dirty="0">
              <a:effectLst/>
              <a:latin typeface="Arial" panose="020B0604020202020204" pitchFamily="34" charset="0"/>
              <a:ea typeface="Times New Roman" panose="02020603050405020304" pitchFamily="18" charset="0"/>
            </a:endParaRPr>
          </a:p>
          <a:p>
            <a:r>
              <a:rPr lang="en-US" sz="3600" dirty="0"/>
              <a:t>In Christ’s presence there is fullness of joy.</a:t>
            </a:r>
          </a:p>
          <a:p>
            <a:r>
              <a:rPr lang="en-US" sz="3600" dirty="0"/>
              <a:t>Come to the banquet.</a:t>
            </a:r>
          </a:p>
        </p:txBody>
      </p:sp>
      <p:pic>
        <p:nvPicPr>
          <p:cNvPr id="4" name="Picture 3">
            <a:extLst>
              <a:ext uri="{FF2B5EF4-FFF2-40B4-BE49-F238E27FC236}">
                <a16:creationId xmlns:a16="http://schemas.microsoft.com/office/drawing/2014/main" id="{273F957E-2E98-4AE9-A266-AF77A35DAA25}"/>
              </a:ext>
            </a:extLst>
          </p:cNvPr>
          <p:cNvPicPr>
            <a:picLocks noChangeAspect="1"/>
          </p:cNvPicPr>
          <p:nvPr/>
        </p:nvPicPr>
        <p:blipFill rotWithShape="1">
          <a:blip r:embed="rId2"/>
          <a:srcRect t="7818"/>
          <a:stretch/>
        </p:blipFill>
        <p:spPr>
          <a:xfrm>
            <a:off x="7239000" y="2685304"/>
            <a:ext cx="3886200" cy="3582370"/>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193073-3FF3-495E-9566-88D913FED09A}"/>
              </a:ext>
            </a:extLst>
          </p:cNvPr>
          <p:cNvSpPr txBox="1"/>
          <p:nvPr/>
        </p:nvSpPr>
        <p:spPr>
          <a:xfrm>
            <a:off x="274320" y="762000"/>
            <a:ext cx="11612880" cy="830997"/>
          </a:xfrm>
          <a:prstGeom prst="rect">
            <a:avLst/>
          </a:prstGeom>
          <a:noFill/>
        </p:spPr>
        <p:txBody>
          <a:bodyPr wrap="square" rtlCol="0">
            <a:spAutoFit/>
          </a:body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Communion Song </a:t>
            </a:r>
            <a:r>
              <a:rPr lang="en-US" sz="4800" i="1" dirty="0">
                <a:effectLst/>
                <a:latin typeface="Times New Roman" panose="02020603050405020304" pitchFamily="18" charset="0"/>
                <a:ea typeface="Times New Roman" panose="02020603050405020304" pitchFamily="18" charset="0"/>
              </a:rPr>
              <a:t>(America)</a:t>
            </a:r>
            <a:endParaRPr lang="en-US" sz="4800" dirty="0">
              <a:effectLst/>
              <a:latin typeface="Times New Roman" panose="02020603050405020304" pitchFamily="18" charset="0"/>
              <a:ea typeface="Times New Roman" panose="02020603050405020304" pitchFamily="18" charset="0"/>
            </a:endParaRPr>
          </a:p>
        </p:txBody>
      </p:sp>
      <p:pic>
        <p:nvPicPr>
          <p:cNvPr id="4" name="Picture 3" descr="A picture containing chart&#10;&#10;Description automatically generated">
            <a:extLst>
              <a:ext uri="{FF2B5EF4-FFF2-40B4-BE49-F238E27FC236}">
                <a16:creationId xmlns:a16="http://schemas.microsoft.com/office/drawing/2014/main" id="{920DBFFF-BFFA-4AA7-99DA-8AD9850EC8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63" t="19361" r="1563" b="50421"/>
          <a:stretch/>
        </p:blipFill>
        <p:spPr bwMode="auto">
          <a:xfrm>
            <a:off x="228600" y="2362200"/>
            <a:ext cx="11755934" cy="304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06751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a16="http://schemas.microsoft.com/office/drawing/2014/main" id="{983BA883-B1C8-46C7-AF29-2939D20BFA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63" t="49579" r="1563" b="8834"/>
          <a:stretch/>
        </p:blipFill>
        <p:spPr bwMode="auto">
          <a:xfrm>
            <a:off x="228600" y="2427663"/>
            <a:ext cx="11775682" cy="42017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87374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8D2BCB-432B-460C-9CCD-081E95869D7A}"/>
              </a:ext>
            </a:extLst>
          </p:cNvPr>
          <p:cNvSpPr txBox="1"/>
          <p:nvPr/>
        </p:nvSpPr>
        <p:spPr>
          <a:xfrm>
            <a:off x="228600" y="304800"/>
            <a:ext cx="11658600" cy="2769989"/>
          </a:xfrm>
          <a:prstGeom prst="rect">
            <a:avLst/>
          </a:prstGeom>
          <a:noFill/>
        </p:spPr>
        <p:txBody>
          <a:bodyPr wrap="square">
            <a:spAutoFit/>
          </a:bodyPr>
          <a:lstStyle/>
          <a:p>
            <a:pPr eaLnBrk="1" fontAlgn="auto" hangingPunct="1">
              <a:spcBef>
                <a:spcPts val="0"/>
              </a:spcBef>
              <a:spcAft>
                <a:spcPts val="0"/>
              </a:spcAft>
              <a:defRPr/>
            </a:pPr>
            <a:r>
              <a:rPr lang="en-US" sz="4800" b="1" dirty="0">
                <a:latin typeface="Georgia" panose="02040502050405020303" pitchFamily="18" charset="0"/>
              </a:rPr>
              <a:t>POST COMMUNION BLESSING</a:t>
            </a:r>
            <a:endParaRPr lang="en-US" sz="4800" dirty="0"/>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sz="3600" dirty="0"/>
              <a:t>The body and blood of our Lord Jesus Christ </a:t>
            </a:r>
          </a:p>
          <a:p>
            <a:pPr marL="461963" eaLnBrk="1" fontAlgn="auto" hangingPunct="1">
              <a:spcBef>
                <a:spcPts val="0"/>
              </a:spcBef>
              <a:spcAft>
                <a:spcPts val="0"/>
              </a:spcAft>
              <a:defRPr/>
            </a:pPr>
            <a:r>
              <a:rPr lang="en-US" sz="3600" dirty="0"/>
              <a:t>strengthen you and keep you in his grace.</a:t>
            </a:r>
            <a:r>
              <a:rPr lang="en-US" sz="3600" b="1" dirty="0"/>
              <a:t>   </a:t>
            </a:r>
          </a:p>
          <a:p>
            <a:pPr marL="514350" indent="-514350" eaLnBrk="1" fontAlgn="auto" hangingPunct="1">
              <a:spcBef>
                <a:spcPts val="0"/>
              </a:spcBef>
              <a:spcAft>
                <a:spcPts val="0"/>
              </a:spcAft>
              <a:defRPr/>
            </a:pPr>
            <a:r>
              <a:rPr lang="en-US" sz="3600" b="1" dirty="0"/>
              <a:t>Amen.</a:t>
            </a:r>
            <a:endParaRPr lang="en-US" sz="4400" dirty="0">
              <a:latin typeface="+mn-lt"/>
              <a:cs typeface="+mn-cs"/>
            </a:endParaRPr>
          </a:p>
        </p:txBody>
      </p:sp>
      <p:pic>
        <p:nvPicPr>
          <p:cNvPr id="4" name="Picture 3">
            <a:extLst>
              <a:ext uri="{FF2B5EF4-FFF2-40B4-BE49-F238E27FC236}">
                <a16:creationId xmlns:a16="http://schemas.microsoft.com/office/drawing/2014/main" id="{B1670788-EABE-4F79-A086-2D8BA6608C7A}"/>
              </a:ext>
            </a:extLst>
          </p:cNvPr>
          <p:cNvPicPr>
            <a:picLocks noChangeAspect="1"/>
          </p:cNvPicPr>
          <p:nvPr/>
        </p:nvPicPr>
        <p:blipFill>
          <a:blip r:embed="rId2"/>
          <a:stretch>
            <a:fillRect/>
          </a:stretch>
        </p:blipFill>
        <p:spPr>
          <a:xfrm>
            <a:off x="9250108" y="2617940"/>
            <a:ext cx="2256092" cy="2256092"/>
          </a:xfrm>
          <a:prstGeom prst="rect">
            <a:avLst/>
          </a:prstGeom>
        </p:spPr>
      </p:pic>
      <p:sp>
        <p:nvSpPr>
          <p:cNvPr id="5" name="TextBox 4">
            <a:extLst>
              <a:ext uri="{FF2B5EF4-FFF2-40B4-BE49-F238E27FC236}">
                <a16:creationId xmlns:a16="http://schemas.microsoft.com/office/drawing/2014/main" id="{7E029079-98DC-480E-A3DB-F258F99C89CB}"/>
              </a:ext>
            </a:extLst>
          </p:cNvPr>
          <p:cNvSpPr txBox="1"/>
          <p:nvPr/>
        </p:nvSpPr>
        <p:spPr>
          <a:xfrm>
            <a:off x="228600" y="4967362"/>
            <a:ext cx="11826240" cy="1569660"/>
          </a:xfrm>
          <a:prstGeom prst="rect">
            <a:avLst/>
          </a:prstGeom>
          <a:noFill/>
        </p:spPr>
        <p:txBody>
          <a:bodyPr wrap="square">
            <a:spAutoFit/>
          </a:body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Post-Communion Canticle</a:t>
            </a:r>
            <a:r>
              <a:rPr lang="en-US" sz="4800" b="1" dirty="0">
                <a:effectLst/>
                <a:latin typeface="Georgia" panose="02040502050405020303" pitchFamily="18" charset="0"/>
                <a:ea typeface="Times New Roman" panose="02020603050405020304" pitchFamily="18" charset="0"/>
              </a:rPr>
              <a:t> 	</a:t>
            </a:r>
            <a:r>
              <a:rPr lang="en-US" sz="4800" i="1" dirty="0">
                <a:effectLst/>
                <a:latin typeface="Times New Roman" panose="02020603050405020304" pitchFamily="18" charset="0"/>
                <a:ea typeface="Times New Roman" panose="02020603050405020304" pitchFamily="18" charset="0"/>
              </a:rPr>
              <a:t>(South Africa)</a:t>
            </a:r>
            <a:endParaRPr lang="en-US" sz="4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schematic&#10;&#10;Description automatically generated">
            <a:extLst>
              <a:ext uri="{FF2B5EF4-FFF2-40B4-BE49-F238E27FC236}">
                <a16:creationId xmlns:a16="http://schemas.microsoft.com/office/drawing/2014/main" id="{FB26A21D-C53E-4C28-9FCD-02094DFD77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0" t="9452" r="1250" b="44338"/>
          <a:stretch/>
        </p:blipFill>
        <p:spPr bwMode="auto">
          <a:xfrm>
            <a:off x="533400" y="230178"/>
            <a:ext cx="11204440" cy="639922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0463773"/>
      </p:ext>
    </p:extLst>
  </p:cSld>
  <p:clrMapOvr>
    <a:masterClrMapping/>
  </p:clrMapOvr>
</p:sld>
</file>

<file path=ppt/theme/theme1.xml><?xml version="1.0" encoding="utf-8"?>
<a:theme xmlns:a="http://schemas.openxmlformats.org/drawingml/2006/main" name="1_White theme">
  <a:themeElements>
    <a:clrScheme name="Custom black-white">
      <a:dk1>
        <a:srgbClr val="000000"/>
      </a:dk1>
      <a:lt1>
        <a:srgbClr val="000000"/>
      </a:lt1>
      <a:dk2>
        <a:srgbClr val="FFFFFF"/>
      </a:dk2>
      <a:lt2>
        <a:srgbClr val="FFFFFF"/>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hite theme" id="{338467DB-7FAE-44E4-8B95-2C0CD53FCCA2}" vid="{68700745-0632-45D9-AF3F-BBF51D2E76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White theme</Template>
  <TotalTime>22532</TotalTime>
  <Words>3013</Words>
  <Application>Microsoft Macintosh PowerPoint</Application>
  <PresentationFormat>Widescreen</PresentationFormat>
  <Paragraphs>350</Paragraphs>
  <Slides>114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114</vt:i4>
      </vt:variant>
    </vt:vector>
  </HeadingPairs>
  <TitlesOfParts>
    <vt:vector size="120" baseType="lpstr">
      <vt:lpstr>Arial</vt:lpstr>
      <vt:lpstr>Calibri</vt:lpstr>
      <vt:lpstr>Century Gothic</vt:lpstr>
      <vt:lpstr>Georgia</vt:lpstr>
      <vt:lpstr>Times New Roman</vt:lpstr>
      <vt:lpstr>1_White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dc:creator>
  <cp:lastModifiedBy>Bradley Perkins</cp:lastModifiedBy>
  <cp:revision>1128</cp:revision>
  <dcterms:created xsi:type="dcterms:W3CDTF">2020-08-12T20:39:26Z</dcterms:created>
  <dcterms:modified xsi:type="dcterms:W3CDTF">2022-09-17T17:48:55Z</dcterms:modified>
</cp:coreProperties>
</file>