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7"/>
  </p:notesMasterIdLst>
  <p:sldIdLst>
    <p:sldId id="256" r:id="rId2"/>
    <p:sldId id="498" r:id="rId3"/>
    <p:sldId id="2050" r:id="rId4"/>
    <p:sldId id="2487" r:id="rId5"/>
    <p:sldId id="2481" r:id="rId6"/>
    <p:sldId id="2485" r:id="rId7"/>
    <p:sldId id="1139" r:id="rId8"/>
    <p:sldId id="3574" r:id="rId9"/>
    <p:sldId id="2501" r:id="rId10"/>
    <p:sldId id="3577" r:id="rId11"/>
    <p:sldId id="3578" r:id="rId12"/>
    <p:sldId id="3575" r:id="rId13"/>
    <p:sldId id="3576" r:id="rId14"/>
    <p:sldId id="2051" r:id="rId15"/>
    <p:sldId id="1876" r:id="rId16"/>
    <p:sldId id="1948" r:id="rId17"/>
    <p:sldId id="1949" r:id="rId18"/>
    <p:sldId id="1950" r:id="rId19"/>
    <p:sldId id="1877" r:id="rId20"/>
    <p:sldId id="1951" r:id="rId21"/>
    <p:sldId id="1952" r:id="rId22"/>
    <p:sldId id="1953" r:id="rId23"/>
    <p:sldId id="1954" r:id="rId24"/>
    <p:sldId id="2169" r:id="rId25"/>
    <p:sldId id="2237" r:id="rId26"/>
    <p:sldId id="2307" r:id="rId27"/>
    <p:sldId id="3379" r:id="rId28"/>
    <p:sldId id="3579" r:id="rId29"/>
    <p:sldId id="2498" r:id="rId30"/>
    <p:sldId id="2398" r:id="rId31"/>
    <p:sldId id="3383" r:id="rId32"/>
    <p:sldId id="2242" r:id="rId33"/>
    <p:sldId id="2243" r:id="rId34"/>
    <p:sldId id="3580" r:id="rId35"/>
    <p:sldId id="3581" r:id="rId36"/>
    <p:sldId id="2510" r:id="rId37"/>
    <p:sldId id="3217" r:id="rId38"/>
    <p:sldId id="1674" r:id="rId39"/>
    <p:sldId id="2063" r:id="rId40"/>
    <p:sldId id="2546" r:id="rId41"/>
    <p:sldId id="3582" r:id="rId42"/>
    <p:sldId id="3583" r:id="rId43"/>
    <p:sldId id="3385" r:id="rId44"/>
    <p:sldId id="2247" r:id="rId45"/>
    <p:sldId id="2513" r:id="rId46"/>
    <p:sldId id="3584" r:id="rId47"/>
    <p:sldId id="3585" r:id="rId48"/>
    <p:sldId id="3586" r:id="rId49"/>
    <p:sldId id="3587" r:id="rId50"/>
    <p:sldId id="3588" r:id="rId51"/>
    <p:sldId id="3589" r:id="rId52"/>
    <p:sldId id="3590" r:id="rId53"/>
    <p:sldId id="2067" r:id="rId54"/>
    <p:sldId id="2209" r:id="rId55"/>
    <p:sldId id="2266" r:id="rId56"/>
    <p:sldId id="2248" r:id="rId57"/>
    <p:sldId id="3591" r:id="rId58"/>
    <p:sldId id="3327" r:id="rId59"/>
    <p:sldId id="3356" r:id="rId60"/>
    <p:sldId id="3357" r:id="rId61"/>
    <p:sldId id="3358" r:id="rId62"/>
    <p:sldId id="3360" r:id="rId63"/>
    <p:sldId id="3361" r:id="rId64"/>
    <p:sldId id="3362" r:id="rId65"/>
    <p:sldId id="2277" r:id="rId66"/>
    <p:sldId id="306" r:id="rId67"/>
    <p:sldId id="2275" r:id="rId68"/>
    <p:sldId id="2316" r:id="rId69"/>
    <p:sldId id="1776" r:id="rId70"/>
    <p:sldId id="1955" r:id="rId71"/>
    <p:sldId id="2071" r:id="rId72"/>
    <p:sldId id="2279" r:id="rId73"/>
    <p:sldId id="2280" r:id="rId74"/>
    <p:sldId id="3599" r:id="rId75"/>
    <p:sldId id="1880" r:id="rId76"/>
    <p:sldId id="1983" r:id="rId77"/>
    <p:sldId id="2284" r:id="rId78"/>
    <p:sldId id="2286" r:id="rId79"/>
    <p:sldId id="2319" r:id="rId80"/>
    <p:sldId id="2287" r:id="rId81"/>
    <p:sldId id="2524" r:id="rId82"/>
    <p:sldId id="2172" r:id="rId83"/>
    <p:sldId id="2173" r:id="rId84"/>
    <p:sldId id="2289" r:id="rId85"/>
    <p:sldId id="2290" r:id="rId86"/>
    <p:sldId id="1881" r:id="rId87"/>
    <p:sldId id="1956" r:id="rId88"/>
    <p:sldId id="2495" r:id="rId89"/>
    <p:sldId id="2384" r:id="rId90"/>
    <p:sldId id="1782" r:id="rId91"/>
    <p:sldId id="2525" r:id="rId92"/>
    <p:sldId id="2294" r:id="rId93"/>
    <p:sldId id="2295" r:id="rId94"/>
    <p:sldId id="2292" r:id="rId95"/>
    <p:sldId id="3432" r:id="rId96"/>
    <p:sldId id="3531" r:id="rId97"/>
    <p:sldId id="3592" r:id="rId98"/>
    <p:sldId id="3593" r:id="rId99"/>
    <p:sldId id="3594" r:id="rId100"/>
    <p:sldId id="3595" r:id="rId101"/>
    <p:sldId id="3596" r:id="rId102"/>
    <p:sldId id="3597" r:id="rId103"/>
    <p:sldId id="3598" r:id="rId104"/>
    <p:sldId id="1219" r:id="rId105"/>
    <p:sldId id="3372" r:id="rId106"/>
  </p:sldIdLst>
  <p:sldSz cx="12192000" cy="6858000"/>
  <p:notesSz cx="6950075" cy="119792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fice" initials="O" lastIdx="2" clrIdx="0">
    <p:extLst>
      <p:ext uri="{19B8F6BF-5375-455C-9EA6-DF929625EA0E}">
        <p15:presenceInfo xmlns:p15="http://schemas.microsoft.com/office/powerpoint/2012/main" userId="Office" providerId="None"/>
      </p:ext>
    </p:extLst>
  </p:cmAuthor>
  <p:cmAuthor id="2" name="R. L. Church" initials="RLC" lastIdx="2" clrIdx="1">
    <p:extLst>
      <p:ext uri="{19B8F6BF-5375-455C-9EA6-DF929625EA0E}">
        <p15:presenceInfo xmlns:p15="http://schemas.microsoft.com/office/powerpoint/2012/main" userId="638bcd87aab5c6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DDD"/>
    <a:srgbClr val="EE25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97" autoAdjust="0"/>
    <p:restoredTop sz="96176" autoAdjust="0"/>
  </p:normalViewPr>
  <p:slideViewPr>
    <p:cSldViewPr>
      <p:cViewPr varScale="1">
        <p:scale>
          <a:sx n="114" d="100"/>
          <a:sy n="114" d="100"/>
        </p:scale>
        <p:origin x="200" y="384"/>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ACCA27-8DB9-4429-A1B3-3DCFADFB315D}"/>
              </a:ext>
            </a:extLst>
          </p:cNvPr>
          <p:cNvSpPr>
            <a:spLocks noGrp="1"/>
          </p:cNvSpPr>
          <p:nvPr>
            <p:ph type="hdr" sz="quarter"/>
          </p:nvPr>
        </p:nvSpPr>
        <p:spPr>
          <a:xfrm>
            <a:off x="0" y="0"/>
            <a:ext cx="3011699" cy="598964"/>
          </a:xfrm>
          <a:prstGeom prst="rect">
            <a:avLst/>
          </a:prstGeom>
        </p:spPr>
        <p:txBody>
          <a:bodyPr vert="horz" lIns="108164" tIns="54082" rIns="108164" bIns="54082" rtlCol="0"/>
          <a:lstStyle>
            <a:lvl1pPr algn="l" eaLnBrk="1" fontAlgn="auto" hangingPunct="1">
              <a:spcBef>
                <a:spcPts val="0"/>
              </a:spcBef>
              <a:spcAft>
                <a:spcPts val="0"/>
              </a:spcAft>
              <a:defRPr sz="14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4D048A71-CBD3-4D90-8C00-776F4B593239}"/>
              </a:ext>
            </a:extLst>
          </p:cNvPr>
          <p:cNvSpPr>
            <a:spLocks noGrp="1"/>
          </p:cNvSpPr>
          <p:nvPr>
            <p:ph type="dt" idx="1"/>
          </p:nvPr>
        </p:nvSpPr>
        <p:spPr>
          <a:xfrm>
            <a:off x="3936768" y="0"/>
            <a:ext cx="3011699" cy="598964"/>
          </a:xfrm>
          <a:prstGeom prst="rect">
            <a:avLst/>
          </a:prstGeom>
        </p:spPr>
        <p:txBody>
          <a:bodyPr vert="horz" lIns="108164" tIns="54082" rIns="108164" bIns="54082" rtlCol="0"/>
          <a:lstStyle>
            <a:lvl1pPr algn="r" eaLnBrk="1" fontAlgn="auto" hangingPunct="1">
              <a:spcBef>
                <a:spcPts val="0"/>
              </a:spcBef>
              <a:spcAft>
                <a:spcPts val="0"/>
              </a:spcAft>
              <a:defRPr sz="1400">
                <a:latin typeface="+mn-lt"/>
                <a:cs typeface="+mn-cs"/>
              </a:defRPr>
            </a:lvl1pPr>
          </a:lstStyle>
          <a:p>
            <a:pPr>
              <a:defRPr/>
            </a:pPr>
            <a:fld id="{FFF638C4-D1DF-4C0A-A5E3-3CCC6276E077}" type="datetimeFigureOut">
              <a:rPr lang="en-US"/>
              <a:pPr>
                <a:defRPr/>
              </a:pPr>
              <a:t>7/3/22</a:t>
            </a:fld>
            <a:endParaRPr lang="en-US"/>
          </a:p>
        </p:txBody>
      </p:sp>
      <p:sp>
        <p:nvSpPr>
          <p:cNvPr id="4" name="Slide Image Placeholder 3">
            <a:extLst>
              <a:ext uri="{FF2B5EF4-FFF2-40B4-BE49-F238E27FC236}">
                <a16:creationId xmlns:a16="http://schemas.microsoft.com/office/drawing/2014/main" id="{9E0849C0-95B4-468D-9EA7-D8ED941621C9}"/>
              </a:ext>
            </a:extLst>
          </p:cNvPr>
          <p:cNvSpPr>
            <a:spLocks noGrp="1" noRot="1" noChangeAspect="1"/>
          </p:cNvSpPr>
          <p:nvPr>
            <p:ph type="sldImg" idx="2"/>
          </p:nvPr>
        </p:nvSpPr>
        <p:spPr>
          <a:xfrm>
            <a:off x="-517525" y="898525"/>
            <a:ext cx="7985125" cy="4492625"/>
          </a:xfrm>
          <a:prstGeom prst="rect">
            <a:avLst/>
          </a:prstGeom>
          <a:noFill/>
          <a:ln w="12700">
            <a:solidFill>
              <a:prstClr val="black"/>
            </a:solidFill>
          </a:ln>
        </p:spPr>
        <p:txBody>
          <a:bodyPr vert="horz" lIns="108164" tIns="54082" rIns="108164" bIns="54082" rtlCol="0" anchor="ctr"/>
          <a:lstStyle/>
          <a:p>
            <a:pPr lvl="0"/>
            <a:endParaRPr lang="en-US" noProof="0"/>
          </a:p>
        </p:txBody>
      </p:sp>
      <p:sp>
        <p:nvSpPr>
          <p:cNvPr id="5" name="Notes Placeholder 4">
            <a:extLst>
              <a:ext uri="{FF2B5EF4-FFF2-40B4-BE49-F238E27FC236}">
                <a16:creationId xmlns:a16="http://schemas.microsoft.com/office/drawing/2014/main" id="{675D5B35-1155-4070-BB76-CD80BF5690C7}"/>
              </a:ext>
            </a:extLst>
          </p:cNvPr>
          <p:cNvSpPr>
            <a:spLocks noGrp="1"/>
          </p:cNvSpPr>
          <p:nvPr>
            <p:ph type="body" sz="quarter" idx="3"/>
          </p:nvPr>
        </p:nvSpPr>
        <p:spPr>
          <a:xfrm>
            <a:off x="695008" y="5690155"/>
            <a:ext cx="5560060" cy="5390674"/>
          </a:xfrm>
          <a:prstGeom prst="rect">
            <a:avLst/>
          </a:prstGeom>
        </p:spPr>
        <p:txBody>
          <a:bodyPr vert="horz" lIns="108164" tIns="54082" rIns="108164" bIns="5408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B2AAD07-8D88-4BE2-9E98-E6FB9108F26F}"/>
              </a:ext>
            </a:extLst>
          </p:cNvPr>
          <p:cNvSpPr>
            <a:spLocks noGrp="1"/>
          </p:cNvSpPr>
          <p:nvPr>
            <p:ph type="ftr" sz="quarter" idx="4"/>
          </p:nvPr>
        </p:nvSpPr>
        <p:spPr>
          <a:xfrm>
            <a:off x="0" y="11378232"/>
            <a:ext cx="3011699" cy="598964"/>
          </a:xfrm>
          <a:prstGeom prst="rect">
            <a:avLst/>
          </a:prstGeom>
        </p:spPr>
        <p:txBody>
          <a:bodyPr vert="horz" lIns="108164" tIns="54082" rIns="108164" bIns="54082" rtlCol="0" anchor="b"/>
          <a:lstStyle>
            <a:lvl1pPr algn="l" eaLnBrk="1" fontAlgn="auto" hangingPunct="1">
              <a:spcBef>
                <a:spcPts val="0"/>
              </a:spcBef>
              <a:spcAft>
                <a:spcPts val="0"/>
              </a:spcAft>
              <a:defRPr sz="14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5B525F36-792E-4ABA-AA22-735EE9F9E9E1}"/>
              </a:ext>
            </a:extLst>
          </p:cNvPr>
          <p:cNvSpPr>
            <a:spLocks noGrp="1"/>
          </p:cNvSpPr>
          <p:nvPr>
            <p:ph type="sldNum" sz="quarter" idx="5"/>
          </p:nvPr>
        </p:nvSpPr>
        <p:spPr>
          <a:xfrm>
            <a:off x="3936768" y="11378232"/>
            <a:ext cx="3011699" cy="598964"/>
          </a:xfrm>
          <a:prstGeom prst="rect">
            <a:avLst/>
          </a:prstGeom>
        </p:spPr>
        <p:txBody>
          <a:bodyPr vert="horz" wrap="square" lIns="108164" tIns="54082" rIns="108164" bIns="54082" numCol="1" anchor="b" anchorCtr="0" compatLnSpc="1">
            <a:prstTxWarp prst="textNoShape">
              <a:avLst/>
            </a:prstTxWarp>
          </a:bodyPr>
          <a:lstStyle>
            <a:lvl1pPr algn="r" eaLnBrk="1" hangingPunct="1">
              <a:defRPr sz="1400">
                <a:latin typeface="Calibri" panose="020F0502020204030204" pitchFamily="34" charset="0"/>
              </a:defRPr>
            </a:lvl1pPr>
          </a:lstStyle>
          <a:p>
            <a:pPr>
              <a:defRPr/>
            </a:pPr>
            <a:fld id="{600B6A36-A199-461D-9F83-9482DB7790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3005DBB-8081-4135-9FD8-368E8F821F60}"/>
              </a:ext>
            </a:extLst>
          </p:cNvPr>
          <p:cNvSpPr>
            <a:spLocks noGrp="1" noRot="1" noChangeAspect="1" noTextEdit="1"/>
          </p:cNvSpPr>
          <p:nvPr>
            <p:ph type="sldImg"/>
          </p:nvPr>
        </p:nvSpPr>
        <p:spPr bwMode="auto">
          <a:xfrm>
            <a:off x="-517525" y="898525"/>
            <a:ext cx="7985125" cy="449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7CE5004E-DFA3-41F4-AEEA-3A306188EB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13B7569C-F91A-4378-9B20-5A125DD87A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defRPr>
            </a:lvl1pPr>
            <a:lvl2pPr marL="878836" indent="-338014">
              <a:spcBef>
                <a:spcPct val="30000"/>
              </a:spcBef>
              <a:defRPr sz="1400">
                <a:solidFill>
                  <a:schemeClr val="tx1"/>
                </a:solidFill>
                <a:latin typeface="Calibri" panose="020F0502020204030204" pitchFamily="34" charset="0"/>
              </a:defRPr>
            </a:lvl2pPr>
            <a:lvl3pPr marL="1352055" indent="-270411">
              <a:spcBef>
                <a:spcPct val="30000"/>
              </a:spcBef>
              <a:defRPr sz="1400">
                <a:solidFill>
                  <a:schemeClr val="tx1"/>
                </a:solidFill>
                <a:latin typeface="Calibri" panose="020F0502020204030204" pitchFamily="34" charset="0"/>
              </a:defRPr>
            </a:lvl3pPr>
            <a:lvl4pPr marL="1892877" indent="-270411">
              <a:spcBef>
                <a:spcPct val="30000"/>
              </a:spcBef>
              <a:defRPr sz="1400">
                <a:solidFill>
                  <a:schemeClr val="tx1"/>
                </a:solidFill>
                <a:latin typeface="Calibri" panose="020F0502020204030204" pitchFamily="34" charset="0"/>
              </a:defRPr>
            </a:lvl4pPr>
            <a:lvl5pPr marL="2433698" indent="-270411">
              <a:spcBef>
                <a:spcPct val="30000"/>
              </a:spcBef>
              <a:defRPr sz="1400">
                <a:solidFill>
                  <a:schemeClr val="tx1"/>
                </a:solidFill>
                <a:latin typeface="Calibri" panose="020F0502020204030204" pitchFamily="34" charset="0"/>
              </a:defRPr>
            </a:lvl5pPr>
            <a:lvl6pPr marL="2974520" indent="-270411" eaLnBrk="0" fontAlgn="base" hangingPunct="0">
              <a:spcBef>
                <a:spcPct val="30000"/>
              </a:spcBef>
              <a:spcAft>
                <a:spcPct val="0"/>
              </a:spcAft>
              <a:defRPr sz="1400">
                <a:solidFill>
                  <a:schemeClr val="tx1"/>
                </a:solidFill>
                <a:latin typeface="Calibri" panose="020F0502020204030204" pitchFamily="34" charset="0"/>
              </a:defRPr>
            </a:lvl6pPr>
            <a:lvl7pPr marL="3515342" indent="-270411" eaLnBrk="0" fontAlgn="base" hangingPunct="0">
              <a:spcBef>
                <a:spcPct val="30000"/>
              </a:spcBef>
              <a:spcAft>
                <a:spcPct val="0"/>
              </a:spcAft>
              <a:defRPr sz="1400">
                <a:solidFill>
                  <a:schemeClr val="tx1"/>
                </a:solidFill>
                <a:latin typeface="Calibri" panose="020F0502020204030204" pitchFamily="34" charset="0"/>
              </a:defRPr>
            </a:lvl7pPr>
            <a:lvl8pPr marL="4056164" indent="-270411" eaLnBrk="0" fontAlgn="base" hangingPunct="0">
              <a:spcBef>
                <a:spcPct val="30000"/>
              </a:spcBef>
              <a:spcAft>
                <a:spcPct val="0"/>
              </a:spcAft>
              <a:defRPr sz="1400">
                <a:solidFill>
                  <a:schemeClr val="tx1"/>
                </a:solidFill>
                <a:latin typeface="Calibri" panose="020F0502020204030204" pitchFamily="34" charset="0"/>
              </a:defRPr>
            </a:lvl8pPr>
            <a:lvl9pPr marL="4596986" indent="-270411"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6BD67BB9-59C5-4E8D-9EB0-93811593EB76}"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3005DBB-8081-4135-9FD8-368E8F821F60}"/>
              </a:ext>
            </a:extLst>
          </p:cNvPr>
          <p:cNvSpPr>
            <a:spLocks noGrp="1" noRot="1" noChangeAspect="1" noTextEdit="1"/>
          </p:cNvSpPr>
          <p:nvPr>
            <p:ph type="sldImg"/>
          </p:nvPr>
        </p:nvSpPr>
        <p:spPr bwMode="auto">
          <a:xfrm>
            <a:off x="-517525" y="898525"/>
            <a:ext cx="7985125" cy="449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7CE5004E-DFA3-41F4-AEEA-3A306188EB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13B7569C-F91A-4378-9B20-5A125DD87A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defRPr>
            </a:lvl1pPr>
            <a:lvl2pPr marL="878836" indent="-338014">
              <a:spcBef>
                <a:spcPct val="30000"/>
              </a:spcBef>
              <a:defRPr sz="1400">
                <a:solidFill>
                  <a:schemeClr val="tx1"/>
                </a:solidFill>
                <a:latin typeface="Calibri" panose="020F0502020204030204" pitchFamily="34" charset="0"/>
              </a:defRPr>
            </a:lvl2pPr>
            <a:lvl3pPr marL="1352055" indent="-270411">
              <a:spcBef>
                <a:spcPct val="30000"/>
              </a:spcBef>
              <a:defRPr sz="1400">
                <a:solidFill>
                  <a:schemeClr val="tx1"/>
                </a:solidFill>
                <a:latin typeface="Calibri" panose="020F0502020204030204" pitchFamily="34" charset="0"/>
              </a:defRPr>
            </a:lvl3pPr>
            <a:lvl4pPr marL="1892877" indent="-270411">
              <a:spcBef>
                <a:spcPct val="30000"/>
              </a:spcBef>
              <a:defRPr sz="1400">
                <a:solidFill>
                  <a:schemeClr val="tx1"/>
                </a:solidFill>
                <a:latin typeface="Calibri" panose="020F0502020204030204" pitchFamily="34" charset="0"/>
              </a:defRPr>
            </a:lvl4pPr>
            <a:lvl5pPr marL="2433698" indent="-270411">
              <a:spcBef>
                <a:spcPct val="30000"/>
              </a:spcBef>
              <a:defRPr sz="1400">
                <a:solidFill>
                  <a:schemeClr val="tx1"/>
                </a:solidFill>
                <a:latin typeface="Calibri" panose="020F0502020204030204" pitchFamily="34" charset="0"/>
              </a:defRPr>
            </a:lvl5pPr>
            <a:lvl6pPr marL="2974520" indent="-270411" eaLnBrk="0" fontAlgn="base" hangingPunct="0">
              <a:spcBef>
                <a:spcPct val="30000"/>
              </a:spcBef>
              <a:spcAft>
                <a:spcPct val="0"/>
              </a:spcAft>
              <a:defRPr sz="1400">
                <a:solidFill>
                  <a:schemeClr val="tx1"/>
                </a:solidFill>
                <a:latin typeface="Calibri" panose="020F0502020204030204" pitchFamily="34" charset="0"/>
              </a:defRPr>
            </a:lvl6pPr>
            <a:lvl7pPr marL="3515342" indent="-270411" eaLnBrk="0" fontAlgn="base" hangingPunct="0">
              <a:spcBef>
                <a:spcPct val="30000"/>
              </a:spcBef>
              <a:spcAft>
                <a:spcPct val="0"/>
              </a:spcAft>
              <a:defRPr sz="1400">
                <a:solidFill>
                  <a:schemeClr val="tx1"/>
                </a:solidFill>
                <a:latin typeface="Calibri" panose="020F0502020204030204" pitchFamily="34" charset="0"/>
              </a:defRPr>
            </a:lvl7pPr>
            <a:lvl8pPr marL="4056164" indent="-270411" eaLnBrk="0" fontAlgn="base" hangingPunct="0">
              <a:spcBef>
                <a:spcPct val="30000"/>
              </a:spcBef>
              <a:spcAft>
                <a:spcPct val="0"/>
              </a:spcAft>
              <a:defRPr sz="1400">
                <a:solidFill>
                  <a:schemeClr val="tx1"/>
                </a:solidFill>
                <a:latin typeface="Calibri" panose="020F0502020204030204" pitchFamily="34" charset="0"/>
              </a:defRPr>
            </a:lvl8pPr>
            <a:lvl9pPr marL="4596986" indent="-270411"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6BD67BB9-59C5-4E8D-9EB0-93811593EB76}" type="slidenum">
              <a:rPr lang="en-US" altLang="en-US" smtClean="0"/>
              <a:pPr>
                <a:spcBef>
                  <a:spcPct val="0"/>
                </a:spcBef>
              </a:pPr>
              <a:t>105</a:t>
            </a:fld>
            <a:endParaRPr lang="en-US" altLang="en-US"/>
          </a:p>
        </p:txBody>
      </p:sp>
    </p:spTree>
    <p:extLst>
      <p:ext uri="{BB962C8B-B14F-4D97-AF65-F5344CB8AC3E}">
        <p14:creationId xmlns:p14="http://schemas.microsoft.com/office/powerpoint/2010/main" val="368589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D26EC4E-1D36-4B8B-B230-33138B362203}"/>
              </a:ext>
            </a:extLst>
          </p:cNvPr>
          <p:cNvSpPr>
            <a:spLocks noGrp="1" noRot="1" noChangeAspect="1" noTextEdit="1"/>
          </p:cNvSpPr>
          <p:nvPr>
            <p:ph type="sldImg"/>
          </p:nvPr>
        </p:nvSpPr>
        <p:spPr bwMode="auto">
          <a:xfrm>
            <a:off x="-517525" y="898525"/>
            <a:ext cx="7985125" cy="449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6CB2F596-BB9D-407F-B5F1-82AB025AF8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a:extLst>
              <a:ext uri="{FF2B5EF4-FFF2-40B4-BE49-F238E27FC236}">
                <a16:creationId xmlns:a16="http://schemas.microsoft.com/office/drawing/2014/main" id="{929E0F02-D1D8-41C1-AF59-7EE5CB197B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defRPr>
            </a:lvl1pPr>
            <a:lvl2pPr marL="878836" indent="-338014">
              <a:spcBef>
                <a:spcPct val="30000"/>
              </a:spcBef>
              <a:defRPr sz="1400">
                <a:solidFill>
                  <a:schemeClr val="tx1"/>
                </a:solidFill>
                <a:latin typeface="Calibri" panose="020F0502020204030204" pitchFamily="34" charset="0"/>
              </a:defRPr>
            </a:lvl2pPr>
            <a:lvl3pPr marL="1352055" indent="-270411">
              <a:spcBef>
                <a:spcPct val="30000"/>
              </a:spcBef>
              <a:defRPr sz="1400">
                <a:solidFill>
                  <a:schemeClr val="tx1"/>
                </a:solidFill>
                <a:latin typeface="Calibri" panose="020F0502020204030204" pitchFamily="34" charset="0"/>
              </a:defRPr>
            </a:lvl3pPr>
            <a:lvl4pPr marL="1892877" indent="-270411">
              <a:spcBef>
                <a:spcPct val="30000"/>
              </a:spcBef>
              <a:defRPr sz="1400">
                <a:solidFill>
                  <a:schemeClr val="tx1"/>
                </a:solidFill>
                <a:latin typeface="Calibri" panose="020F0502020204030204" pitchFamily="34" charset="0"/>
              </a:defRPr>
            </a:lvl4pPr>
            <a:lvl5pPr marL="2433698" indent="-270411">
              <a:spcBef>
                <a:spcPct val="30000"/>
              </a:spcBef>
              <a:defRPr sz="1400">
                <a:solidFill>
                  <a:schemeClr val="tx1"/>
                </a:solidFill>
                <a:latin typeface="Calibri" panose="020F0502020204030204" pitchFamily="34" charset="0"/>
              </a:defRPr>
            </a:lvl5pPr>
            <a:lvl6pPr marL="2974520" indent="-270411" eaLnBrk="0" fontAlgn="base" hangingPunct="0">
              <a:spcBef>
                <a:spcPct val="30000"/>
              </a:spcBef>
              <a:spcAft>
                <a:spcPct val="0"/>
              </a:spcAft>
              <a:defRPr sz="1400">
                <a:solidFill>
                  <a:schemeClr val="tx1"/>
                </a:solidFill>
                <a:latin typeface="Calibri" panose="020F0502020204030204" pitchFamily="34" charset="0"/>
              </a:defRPr>
            </a:lvl6pPr>
            <a:lvl7pPr marL="3515342" indent="-270411" eaLnBrk="0" fontAlgn="base" hangingPunct="0">
              <a:spcBef>
                <a:spcPct val="30000"/>
              </a:spcBef>
              <a:spcAft>
                <a:spcPct val="0"/>
              </a:spcAft>
              <a:defRPr sz="1400">
                <a:solidFill>
                  <a:schemeClr val="tx1"/>
                </a:solidFill>
                <a:latin typeface="Calibri" panose="020F0502020204030204" pitchFamily="34" charset="0"/>
              </a:defRPr>
            </a:lvl7pPr>
            <a:lvl8pPr marL="4056164" indent="-270411" eaLnBrk="0" fontAlgn="base" hangingPunct="0">
              <a:spcBef>
                <a:spcPct val="30000"/>
              </a:spcBef>
              <a:spcAft>
                <a:spcPct val="0"/>
              </a:spcAft>
              <a:defRPr sz="1400">
                <a:solidFill>
                  <a:schemeClr val="tx1"/>
                </a:solidFill>
                <a:latin typeface="Calibri" panose="020F0502020204030204" pitchFamily="34" charset="0"/>
              </a:defRPr>
            </a:lvl8pPr>
            <a:lvl9pPr marL="4596986" indent="-270411"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11922C89-D30C-4D49-8DE9-21E865EE3933}" type="slidenum">
              <a:rPr lang="en-US" altLang="en-US" smtClean="0"/>
              <a:pPr>
                <a:spcBef>
                  <a:spcPct val="0"/>
                </a:spcBef>
              </a:pPr>
              <a:t>58</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D26EC4E-1D36-4B8B-B230-33138B362203}"/>
              </a:ext>
            </a:extLst>
          </p:cNvPr>
          <p:cNvSpPr>
            <a:spLocks noGrp="1" noRot="1" noChangeAspect="1" noTextEdit="1"/>
          </p:cNvSpPr>
          <p:nvPr>
            <p:ph type="sldImg"/>
          </p:nvPr>
        </p:nvSpPr>
        <p:spPr bwMode="auto">
          <a:xfrm>
            <a:off x="-517525" y="898525"/>
            <a:ext cx="7985125" cy="449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6CB2F596-BB9D-407F-B5F1-82AB025AF8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a:extLst>
              <a:ext uri="{FF2B5EF4-FFF2-40B4-BE49-F238E27FC236}">
                <a16:creationId xmlns:a16="http://schemas.microsoft.com/office/drawing/2014/main" id="{929E0F02-D1D8-41C1-AF59-7EE5CB197B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defRPr>
            </a:lvl1pPr>
            <a:lvl2pPr marL="878836" indent="-338014">
              <a:spcBef>
                <a:spcPct val="30000"/>
              </a:spcBef>
              <a:defRPr sz="1400">
                <a:solidFill>
                  <a:schemeClr val="tx1"/>
                </a:solidFill>
                <a:latin typeface="Calibri" panose="020F0502020204030204" pitchFamily="34" charset="0"/>
              </a:defRPr>
            </a:lvl2pPr>
            <a:lvl3pPr marL="1352055" indent="-270411">
              <a:spcBef>
                <a:spcPct val="30000"/>
              </a:spcBef>
              <a:defRPr sz="1400">
                <a:solidFill>
                  <a:schemeClr val="tx1"/>
                </a:solidFill>
                <a:latin typeface="Calibri" panose="020F0502020204030204" pitchFamily="34" charset="0"/>
              </a:defRPr>
            </a:lvl3pPr>
            <a:lvl4pPr marL="1892877" indent="-270411">
              <a:spcBef>
                <a:spcPct val="30000"/>
              </a:spcBef>
              <a:defRPr sz="1400">
                <a:solidFill>
                  <a:schemeClr val="tx1"/>
                </a:solidFill>
                <a:latin typeface="Calibri" panose="020F0502020204030204" pitchFamily="34" charset="0"/>
              </a:defRPr>
            </a:lvl4pPr>
            <a:lvl5pPr marL="2433698" indent="-270411">
              <a:spcBef>
                <a:spcPct val="30000"/>
              </a:spcBef>
              <a:defRPr sz="1400">
                <a:solidFill>
                  <a:schemeClr val="tx1"/>
                </a:solidFill>
                <a:latin typeface="Calibri" panose="020F0502020204030204" pitchFamily="34" charset="0"/>
              </a:defRPr>
            </a:lvl5pPr>
            <a:lvl6pPr marL="2974520" indent="-270411" eaLnBrk="0" fontAlgn="base" hangingPunct="0">
              <a:spcBef>
                <a:spcPct val="30000"/>
              </a:spcBef>
              <a:spcAft>
                <a:spcPct val="0"/>
              </a:spcAft>
              <a:defRPr sz="1400">
                <a:solidFill>
                  <a:schemeClr val="tx1"/>
                </a:solidFill>
                <a:latin typeface="Calibri" panose="020F0502020204030204" pitchFamily="34" charset="0"/>
              </a:defRPr>
            </a:lvl6pPr>
            <a:lvl7pPr marL="3515342" indent="-270411" eaLnBrk="0" fontAlgn="base" hangingPunct="0">
              <a:spcBef>
                <a:spcPct val="30000"/>
              </a:spcBef>
              <a:spcAft>
                <a:spcPct val="0"/>
              </a:spcAft>
              <a:defRPr sz="1400">
                <a:solidFill>
                  <a:schemeClr val="tx1"/>
                </a:solidFill>
                <a:latin typeface="Calibri" panose="020F0502020204030204" pitchFamily="34" charset="0"/>
              </a:defRPr>
            </a:lvl7pPr>
            <a:lvl8pPr marL="4056164" indent="-270411" eaLnBrk="0" fontAlgn="base" hangingPunct="0">
              <a:spcBef>
                <a:spcPct val="30000"/>
              </a:spcBef>
              <a:spcAft>
                <a:spcPct val="0"/>
              </a:spcAft>
              <a:defRPr sz="1400">
                <a:solidFill>
                  <a:schemeClr val="tx1"/>
                </a:solidFill>
                <a:latin typeface="Calibri" panose="020F0502020204030204" pitchFamily="34" charset="0"/>
              </a:defRPr>
            </a:lvl8pPr>
            <a:lvl9pPr marL="4596986" indent="-270411"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11922C89-D30C-4D49-8DE9-21E865EE3933}" type="slidenum">
              <a:rPr lang="en-US" altLang="en-US" smtClean="0"/>
              <a:pPr>
                <a:spcBef>
                  <a:spcPct val="0"/>
                </a:spcBef>
              </a:pPr>
              <a:t>59</a:t>
            </a:fld>
            <a:endParaRPr lang="en-US" altLang="en-US" dirty="0"/>
          </a:p>
        </p:txBody>
      </p:sp>
    </p:spTree>
    <p:extLst>
      <p:ext uri="{BB962C8B-B14F-4D97-AF65-F5344CB8AC3E}">
        <p14:creationId xmlns:p14="http://schemas.microsoft.com/office/powerpoint/2010/main" val="3803705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D26EC4E-1D36-4B8B-B230-33138B362203}"/>
              </a:ext>
            </a:extLst>
          </p:cNvPr>
          <p:cNvSpPr>
            <a:spLocks noGrp="1" noRot="1" noChangeAspect="1" noTextEdit="1"/>
          </p:cNvSpPr>
          <p:nvPr>
            <p:ph type="sldImg"/>
          </p:nvPr>
        </p:nvSpPr>
        <p:spPr bwMode="auto">
          <a:xfrm>
            <a:off x="-517525" y="898525"/>
            <a:ext cx="7985125" cy="449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6CB2F596-BB9D-407F-B5F1-82AB025AF8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a:extLst>
              <a:ext uri="{FF2B5EF4-FFF2-40B4-BE49-F238E27FC236}">
                <a16:creationId xmlns:a16="http://schemas.microsoft.com/office/drawing/2014/main" id="{929E0F02-D1D8-41C1-AF59-7EE5CB197B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defRPr>
            </a:lvl1pPr>
            <a:lvl2pPr marL="878836" indent="-338014">
              <a:spcBef>
                <a:spcPct val="30000"/>
              </a:spcBef>
              <a:defRPr sz="1400">
                <a:solidFill>
                  <a:schemeClr val="tx1"/>
                </a:solidFill>
                <a:latin typeface="Calibri" panose="020F0502020204030204" pitchFamily="34" charset="0"/>
              </a:defRPr>
            </a:lvl2pPr>
            <a:lvl3pPr marL="1352055" indent="-270411">
              <a:spcBef>
                <a:spcPct val="30000"/>
              </a:spcBef>
              <a:defRPr sz="1400">
                <a:solidFill>
                  <a:schemeClr val="tx1"/>
                </a:solidFill>
                <a:latin typeface="Calibri" panose="020F0502020204030204" pitchFamily="34" charset="0"/>
              </a:defRPr>
            </a:lvl3pPr>
            <a:lvl4pPr marL="1892877" indent="-270411">
              <a:spcBef>
                <a:spcPct val="30000"/>
              </a:spcBef>
              <a:defRPr sz="1400">
                <a:solidFill>
                  <a:schemeClr val="tx1"/>
                </a:solidFill>
                <a:latin typeface="Calibri" panose="020F0502020204030204" pitchFamily="34" charset="0"/>
              </a:defRPr>
            </a:lvl4pPr>
            <a:lvl5pPr marL="2433698" indent="-270411">
              <a:spcBef>
                <a:spcPct val="30000"/>
              </a:spcBef>
              <a:defRPr sz="1400">
                <a:solidFill>
                  <a:schemeClr val="tx1"/>
                </a:solidFill>
                <a:latin typeface="Calibri" panose="020F0502020204030204" pitchFamily="34" charset="0"/>
              </a:defRPr>
            </a:lvl5pPr>
            <a:lvl6pPr marL="2974520" indent="-270411" eaLnBrk="0" fontAlgn="base" hangingPunct="0">
              <a:spcBef>
                <a:spcPct val="30000"/>
              </a:spcBef>
              <a:spcAft>
                <a:spcPct val="0"/>
              </a:spcAft>
              <a:defRPr sz="1400">
                <a:solidFill>
                  <a:schemeClr val="tx1"/>
                </a:solidFill>
                <a:latin typeface="Calibri" panose="020F0502020204030204" pitchFamily="34" charset="0"/>
              </a:defRPr>
            </a:lvl6pPr>
            <a:lvl7pPr marL="3515342" indent="-270411" eaLnBrk="0" fontAlgn="base" hangingPunct="0">
              <a:spcBef>
                <a:spcPct val="30000"/>
              </a:spcBef>
              <a:spcAft>
                <a:spcPct val="0"/>
              </a:spcAft>
              <a:defRPr sz="1400">
                <a:solidFill>
                  <a:schemeClr val="tx1"/>
                </a:solidFill>
                <a:latin typeface="Calibri" panose="020F0502020204030204" pitchFamily="34" charset="0"/>
              </a:defRPr>
            </a:lvl7pPr>
            <a:lvl8pPr marL="4056164" indent="-270411" eaLnBrk="0" fontAlgn="base" hangingPunct="0">
              <a:spcBef>
                <a:spcPct val="30000"/>
              </a:spcBef>
              <a:spcAft>
                <a:spcPct val="0"/>
              </a:spcAft>
              <a:defRPr sz="1400">
                <a:solidFill>
                  <a:schemeClr val="tx1"/>
                </a:solidFill>
                <a:latin typeface="Calibri" panose="020F0502020204030204" pitchFamily="34" charset="0"/>
              </a:defRPr>
            </a:lvl8pPr>
            <a:lvl9pPr marL="4596986" indent="-270411"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11922C89-D30C-4D49-8DE9-21E865EE3933}" type="slidenum">
              <a:rPr lang="en-US" altLang="en-US" smtClean="0"/>
              <a:pPr>
                <a:spcBef>
                  <a:spcPct val="0"/>
                </a:spcBef>
              </a:pPr>
              <a:t>60</a:t>
            </a:fld>
            <a:endParaRPr lang="en-US" altLang="en-US" dirty="0"/>
          </a:p>
        </p:txBody>
      </p:sp>
    </p:spTree>
    <p:extLst>
      <p:ext uri="{BB962C8B-B14F-4D97-AF65-F5344CB8AC3E}">
        <p14:creationId xmlns:p14="http://schemas.microsoft.com/office/powerpoint/2010/main" val="2109536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D26EC4E-1D36-4B8B-B230-33138B362203}"/>
              </a:ext>
            </a:extLst>
          </p:cNvPr>
          <p:cNvSpPr>
            <a:spLocks noGrp="1" noRot="1" noChangeAspect="1" noTextEdit="1"/>
          </p:cNvSpPr>
          <p:nvPr>
            <p:ph type="sldImg"/>
          </p:nvPr>
        </p:nvSpPr>
        <p:spPr bwMode="auto">
          <a:xfrm>
            <a:off x="-517525" y="898525"/>
            <a:ext cx="7985125" cy="449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6CB2F596-BB9D-407F-B5F1-82AB025AF8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a:extLst>
              <a:ext uri="{FF2B5EF4-FFF2-40B4-BE49-F238E27FC236}">
                <a16:creationId xmlns:a16="http://schemas.microsoft.com/office/drawing/2014/main" id="{929E0F02-D1D8-41C1-AF59-7EE5CB197B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defRPr>
            </a:lvl1pPr>
            <a:lvl2pPr marL="878836" indent="-338014">
              <a:spcBef>
                <a:spcPct val="30000"/>
              </a:spcBef>
              <a:defRPr sz="1400">
                <a:solidFill>
                  <a:schemeClr val="tx1"/>
                </a:solidFill>
                <a:latin typeface="Calibri" panose="020F0502020204030204" pitchFamily="34" charset="0"/>
              </a:defRPr>
            </a:lvl2pPr>
            <a:lvl3pPr marL="1352055" indent="-270411">
              <a:spcBef>
                <a:spcPct val="30000"/>
              </a:spcBef>
              <a:defRPr sz="1400">
                <a:solidFill>
                  <a:schemeClr val="tx1"/>
                </a:solidFill>
                <a:latin typeface="Calibri" panose="020F0502020204030204" pitchFamily="34" charset="0"/>
              </a:defRPr>
            </a:lvl3pPr>
            <a:lvl4pPr marL="1892877" indent="-270411">
              <a:spcBef>
                <a:spcPct val="30000"/>
              </a:spcBef>
              <a:defRPr sz="1400">
                <a:solidFill>
                  <a:schemeClr val="tx1"/>
                </a:solidFill>
                <a:latin typeface="Calibri" panose="020F0502020204030204" pitchFamily="34" charset="0"/>
              </a:defRPr>
            </a:lvl4pPr>
            <a:lvl5pPr marL="2433698" indent="-270411">
              <a:spcBef>
                <a:spcPct val="30000"/>
              </a:spcBef>
              <a:defRPr sz="1400">
                <a:solidFill>
                  <a:schemeClr val="tx1"/>
                </a:solidFill>
                <a:latin typeface="Calibri" panose="020F0502020204030204" pitchFamily="34" charset="0"/>
              </a:defRPr>
            </a:lvl5pPr>
            <a:lvl6pPr marL="2974520" indent="-270411" eaLnBrk="0" fontAlgn="base" hangingPunct="0">
              <a:spcBef>
                <a:spcPct val="30000"/>
              </a:spcBef>
              <a:spcAft>
                <a:spcPct val="0"/>
              </a:spcAft>
              <a:defRPr sz="1400">
                <a:solidFill>
                  <a:schemeClr val="tx1"/>
                </a:solidFill>
                <a:latin typeface="Calibri" panose="020F0502020204030204" pitchFamily="34" charset="0"/>
              </a:defRPr>
            </a:lvl6pPr>
            <a:lvl7pPr marL="3515342" indent="-270411" eaLnBrk="0" fontAlgn="base" hangingPunct="0">
              <a:spcBef>
                <a:spcPct val="30000"/>
              </a:spcBef>
              <a:spcAft>
                <a:spcPct val="0"/>
              </a:spcAft>
              <a:defRPr sz="1400">
                <a:solidFill>
                  <a:schemeClr val="tx1"/>
                </a:solidFill>
                <a:latin typeface="Calibri" panose="020F0502020204030204" pitchFamily="34" charset="0"/>
              </a:defRPr>
            </a:lvl7pPr>
            <a:lvl8pPr marL="4056164" indent="-270411" eaLnBrk="0" fontAlgn="base" hangingPunct="0">
              <a:spcBef>
                <a:spcPct val="30000"/>
              </a:spcBef>
              <a:spcAft>
                <a:spcPct val="0"/>
              </a:spcAft>
              <a:defRPr sz="1400">
                <a:solidFill>
                  <a:schemeClr val="tx1"/>
                </a:solidFill>
                <a:latin typeface="Calibri" panose="020F0502020204030204" pitchFamily="34" charset="0"/>
              </a:defRPr>
            </a:lvl8pPr>
            <a:lvl9pPr marL="4596986" indent="-270411"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11922C89-D30C-4D49-8DE9-21E865EE3933}" type="slidenum">
              <a:rPr lang="en-US" altLang="en-US" smtClean="0"/>
              <a:pPr>
                <a:spcBef>
                  <a:spcPct val="0"/>
                </a:spcBef>
              </a:pPr>
              <a:t>61</a:t>
            </a:fld>
            <a:endParaRPr lang="en-US" altLang="en-US" dirty="0"/>
          </a:p>
        </p:txBody>
      </p:sp>
    </p:spTree>
    <p:extLst>
      <p:ext uri="{BB962C8B-B14F-4D97-AF65-F5344CB8AC3E}">
        <p14:creationId xmlns:p14="http://schemas.microsoft.com/office/powerpoint/2010/main" val="3545440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D26EC4E-1D36-4B8B-B230-33138B362203}"/>
              </a:ext>
            </a:extLst>
          </p:cNvPr>
          <p:cNvSpPr>
            <a:spLocks noGrp="1" noRot="1" noChangeAspect="1" noTextEdit="1"/>
          </p:cNvSpPr>
          <p:nvPr>
            <p:ph type="sldImg"/>
          </p:nvPr>
        </p:nvSpPr>
        <p:spPr bwMode="auto">
          <a:xfrm>
            <a:off x="-517525" y="898525"/>
            <a:ext cx="7985125" cy="449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6CB2F596-BB9D-407F-B5F1-82AB025AF8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a:extLst>
              <a:ext uri="{FF2B5EF4-FFF2-40B4-BE49-F238E27FC236}">
                <a16:creationId xmlns:a16="http://schemas.microsoft.com/office/drawing/2014/main" id="{929E0F02-D1D8-41C1-AF59-7EE5CB197B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defRPr>
            </a:lvl1pPr>
            <a:lvl2pPr marL="878836" indent="-338014">
              <a:spcBef>
                <a:spcPct val="30000"/>
              </a:spcBef>
              <a:defRPr sz="1400">
                <a:solidFill>
                  <a:schemeClr val="tx1"/>
                </a:solidFill>
                <a:latin typeface="Calibri" panose="020F0502020204030204" pitchFamily="34" charset="0"/>
              </a:defRPr>
            </a:lvl2pPr>
            <a:lvl3pPr marL="1352055" indent="-270411">
              <a:spcBef>
                <a:spcPct val="30000"/>
              </a:spcBef>
              <a:defRPr sz="1400">
                <a:solidFill>
                  <a:schemeClr val="tx1"/>
                </a:solidFill>
                <a:latin typeface="Calibri" panose="020F0502020204030204" pitchFamily="34" charset="0"/>
              </a:defRPr>
            </a:lvl3pPr>
            <a:lvl4pPr marL="1892877" indent="-270411">
              <a:spcBef>
                <a:spcPct val="30000"/>
              </a:spcBef>
              <a:defRPr sz="1400">
                <a:solidFill>
                  <a:schemeClr val="tx1"/>
                </a:solidFill>
                <a:latin typeface="Calibri" panose="020F0502020204030204" pitchFamily="34" charset="0"/>
              </a:defRPr>
            </a:lvl4pPr>
            <a:lvl5pPr marL="2433698" indent="-270411">
              <a:spcBef>
                <a:spcPct val="30000"/>
              </a:spcBef>
              <a:defRPr sz="1400">
                <a:solidFill>
                  <a:schemeClr val="tx1"/>
                </a:solidFill>
                <a:latin typeface="Calibri" panose="020F0502020204030204" pitchFamily="34" charset="0"/>
              </a:defRPr>
            </a:lvl5pPr>
            <a:lvl6pPr marL="2974520" indent="-270411" eaLnBrk="0" fontAlgn="base" hangingPunct="0">
              <a:spcBef>
                <a:spcPct val="30000"/>
              </a:spcBef>
              <a:spcAft>
                <a:spcPct val="0"/>
              </a:spcAft>
              <a:defRPr sz="1400">
                <a:solidFill>
                  <a:schemeClr val="tx1"/>
                </a:solidFill>
                <a:latin typeface="Calibri" panose="020F0502020204030204" pitchFamily="34" charset="0"/>
              </a:defRPr>
            </a:lvl6pPr>
            <a:lvl7pPr marL="3515342" indent="-270411" eaLnBrk="0" fontAlgn="base" hangingPunct="0">
              <a:spcBef>
                <a:spcPct val="30000"/>
              </a:spcBef>
              <a:spcAft>
                <a:spcPct val="0"/>
              </a:spcAft>
              <a:defRPr sz="1400">
                <a:solidFill>
                  <a:schemeClr val="tx1"/>
                </a:solidFill>
                <a:latin typeface="Calibri" panose="020F0502020204030204" pitchFamily="34" charset="0"/>
              </a:defRPr>
            </a:lvl7pPr>
            <a:lvl8pPr marL="4056164" indent="-270411" eaLnBrk="0" fontAlgn="base" hangingPunct="0">
              <a:spcBef>
                <a:spcPct val="30000"/>
              </a:spcBef>
              <a:spcAft>
                <a:spcPct val="0"/>
              </a:spcAft>
              <a:defRPr sz="1400">
                <a:solidFill>
                  <a:schemeClr val="tx1"/>
                </a:solidFill>
                <a:latin typeface="Calibri" panose="020F0502020204030204" pitchFamily="34" charset="0"/>
              </a:defRPr>
            </a:lvl8pPr>
            <a:lvl9pPr marL="4596986" indent="-270411"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11922C89-D30C-4D49-8DE9-21E865EE3933}" type="slidenum">
              <a:rPr lang="en-US" altLang="en-US" smtClean="0"/>
              <a:pPr>
                <a:spcBef>
                  <a:spcPct val="0"/>
                </a:spcBef>
              </a:pPr>
              <a:t>62</a:t>
            </a:fld>
            <a:endParaRPr lang="en-US" altLang="en-US" dirty="0"/>
          </a:p>
        </p:txBody>
      </p:sp>
    </p:spTree>
    <p:extLst>
      <p:ext uri="{BB962C8B-B14F-4D97-AF65-F5344CB8AC3E}">
        <p14:creationId xmlns:p14="http://schemas.microsoft.com/office/powerpoint/2010/main" val="982493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D26EC4E-1D36-4B8B-B230-33138B362203}"/>
              </a:ext>
            </a:extLst>
          </p:cNvPr>
          <p:cNvSpPr>
            <a:spLocks noGrp="1" noRot="1" noChangeAspect="1" noTextEdit="1"/>
          </p:cNvSpPr>
          <p:nvPr>
            <p:ph type="sldImg"/>
          </p:nvPr>
        </p:nvSpPr>
        <p:spPr bwMode="auto">
          <a:xfrm>
            <a:off x="-517525" y="898525"/>
            <a:ext cx="7985125" cy="449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6CB2F596-BB9D-407F-B5F1-82AB025AF8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a:extLst>
              <a:ext uri="{FF2B5EF4-FFF2-40B4-BE49-F238E27FC236}">
                <a16:creationId xmlns:a16="http://schemas.microsoft.com/office/drawing/2014/main" id="{929E0F02-D1D8-41C1-AF59-7EE5CB197B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defRPr>
            </a:lvl1pPr>
            <a:lvl2pPr marL="878836" indent="-338014">
              <a:spcBef>
                <a:spcPct val="30000"/>
              </a:spcBef>
              <a:defRPr sz="1400">
                <a:solidFill>
                  <a:schemeClr val="tx1"/>
                </a:solidFill>
                <a:latin typeface="Calibri" panose="020F0502020204030204" pitchFamily="34" charset="0"/>
              </a:defRPr>
            </a:lvl2pPr>
            <a:lvl3pPr marL="1352055" indent="-270411">
              <a:spcBef>
                <a:spcPct val="30000"/>
              </a:spcBef>
              <a:defRPr sz="1400">
                <a:solidFill>
                  <a:schemeClr val="tx1"/>
                </a:solidFill>
                <a:latin typeface="Calibri" panose="020F0502020204030204" pitchFamily="34" charset="0"/>
              </a:defRPr>
            </a:lvl3pPr>
            <a:lvl4pPr marL="1892877" indent="-270411">
              <a:spcBef>
                <a:spcPct val="30000"/>
              </a:spcBef>
              <a:defRPr sz="1400">
                <a:solidFill>
                  <a:schemeClr val="tx1"/>
                </a:solidFill>
                <a:latin typeface="Calibri" panose="020F0502020204030204" pitchFamily="34" charset="0"/>
              </a:defRPr>
            </a:lvl4pPr>
            <a:lvl5pPr marL="2433698" indent="-270411">
              <a:spcBef>
                <a:spcPct val="30000"/>
              </a:spcBef>
              <a:defRPr sz="1400">
                <a:solidFill>
                  <a:schemeClr val="tx1"/>
                </a:solidFill>
                <a:latin typeface="Calibri" panose="020F0502020204030204" pitchFamily="34" charset="0"/>
              </a:defRPr>
            </a:lvl5pPr>
            <a:lvl6pPr marL="2974520" indent="-270411" eaLnBrk="0" fontAlgn="base" hangingPunct="0">
              <a:spcBef>
                <a:spcPct val="30000"/>
              </a:spcBef>
              <a:spcAft>
                <a:spcPct val="0"/>
              </a:spcAft>
              <a:defRPr sz="1400">
                <a:solidFill>
                  <a:schemeClr val="tx1"/>
                </a:solidFill>
                <a:latin typeface="Calibri" panose="020F0502020204030204" pitchFamily="34" charset="0"/>
              </a:defRPr>
            </a:lvl6pPr>
            <a:lvl7pPr marL="3515342" indent="-270411" eaLnBrk="0" fontAlgn="base" hangingPunct="0">
              <a:spcBef>
                <a:spcPct val="30000"/>
              </a:spcBef>
              <a:spcAft>
                <a:spcPct val="0"/>
              </a:spcAft>
              <a:defRPr sz="1400">
                <a:solidFill>
                  <a:schemeClr val="tx1"/>
                </a:solidFill>
                <a:latin typeface="Calibri" panose="020F0502020204030204" pitchFamily="34" charset="0"/>
              </a:defRPr>
            </a:lvl7pPr>
            <a:lvl8pPr marL="4056164" indent="-270411" eaLnBrk="0" fontAlgn="base" hangingPunct="0">
              <a:spcBef>
                <a:spcPct val="30000"/>
              </a:spcBef>
              <a:spcAft>
                <a:spcPct val="0"/>
              </a:spcAft>
              <a:defRPr sz="1400">
                <a:solidFill>
                  <a:schemeClr val="tx1"/>
                </a:solidFill>
                <a:latin typeface="Calibri" panose="020F0502020204030204" pitchFamily="34" charset="0"/>
              </a:defRPr>
            </a:lvl8pPr>
            <a:lvl9pPr marL="4596986" indent="-270411"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11922C89-D30C-4D49-8DE9-21E865EE3933}" type="slidenum">
              <a:rPr lang="en-US" altLang="en-US" smtClean="0"/>
              <a:pPr>
                <a:spcBef>
                  <a:spcPct val="0"/>
                </a:spcBef>
              </a:pPr>
              <a:t>63</a:t>
            </a:fld>
            <a:endParaRPr lang="en-US" altLang="en-US" dirty="0"/>
          </a:p>
        </p:txBody>
      </p:sp>
    </p:spTree>
    <p:extLst>
      <p:ext uri="{BB962C8B-B14F-4D97-AF65-F5344CB8AC3E}">
        <p14:creationId xmlns:p14="http://schemas.microsoft.com/office/powerpoint/2010/main" val="2557472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D26EC4E-1D36-4B8B-B230-33138B362203}"/>
              </a:ext>
            </a:extLst>
          </p:cNvPr>
          <p:cNvSpPr>
            <a:spLocks noGrp="1" noRot="1" noChangeAspect="1" noTextEdit="1"/>
          </p:cNvSpPr>
          <p:nvPr>
            <p:ph type="sldImg"/>
          </p:nvPr>
        </p:nvSpPr>
        <p:spPr bwMode="auto">
          <a:xfrm>
            <a:off x="-517525" y="898525"/>
            <a:ext cx="7985125" cy="449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6CB2F596-BB9D-407F-B5F1-82AB025AF8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a:extLst>
              <a:ext uri="{FF2B5EF4-FFF2-40B4-BE49-F238E27FC236}">
                <a16:creationId xmlns:a16="http://schemas.microsoft.com/office/drawing/2014/main" id="{929E0F02-D1D8-41C1-AF59-7EE5CB197B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defRPr>
            </a:lvl1pPr>
            <a:lvl2pPr marL="878836" indent="-338014">
              <a:spcBef>
                <a:spcPct val="30000"/>
              </a:spcBef>
              <a:defRPr sz="1400">
                <a:solidFill>
                  <a:schemeClr val="tx1"/>
                </a:solidFill>
                <a:latin typeface="Calibri" panose="020F0502020204030204" pitchFamily="34" charset="0"/>
              </a:defRPr>
            </a:lvl2pPr>
            <a:lvl3pPr marL="1352055" indent="-270411">
              <a:spcBef>
                <a:spcPct val="30000"/>
              </a:spcBef>
              <a:defRPr sz="1400">
                <a:solidFill>
                  <a:schemeClr val="tx1"/>
                </a:solidFill>
                <a:latin typeface="Calibri" panose="020F0502020204030204" pitchFamily="34" charset="0"/>
              </a:defRPr>
            </a:lvl3pPr>
            <a:lvl4pPr marL="1892877" indent="-270411">
              <a:spcBef>
                <a:spcPct val="30000"/>
              </a:spcBef>
              <a:defRPr sz="1400">
                <a:solidFill>
                  <a:schemeClr val="tx1"/>
                </a:solidFill>
                <a:latin typeface="Calibri" panose="020F0502020204030204" pitchFamily="34" charset="0"/>
              </a:defRPr>
            </a:lvl4pPr>
            <a:lvl5pPr marL="2433698" indent="-270411">
              <a:spcBef>
                <a:spcPct val="30000"/>
              </a:spcBef>
              <a:defRPr sz="1400">
                <a:solidFill>
                  <a:schemeClr val="tx1"/>
                </a:solidFill>
                <a:latin typeface="Calibri" panose="020F0502020204030204" pitchFamily="34" charset="0"/>
              </a:defRPr>
            </a:lvl5pPr>
            <a:lvl6pPr marL="2974520" indent="-270411" eaLnBrk="0" fontAlgn="base" hangingPunct="0">
              <a:spcBef>
                <a:spcPct val="30000"/>
              </a:spcBef>
              <a:spcAft>
                <a:spcPct val="0"/>
              </a:spcAft>
              <a:defRPr sz="1400">
                <a:solidFill>
                  <a:schemeClr val="tx1"/>
                </a:solidFill>
                <a:latin typeface="Calibri" panose="020F0502020204030204" pitchFamily="34" charset="0"/>
              </a:defRPr>
            </a:lvl6pPr>
            <a:lvl7pPr marL="3515342" indent="-270411" eaLnBrk="0" fontAlgn="base" hangingPunct="0">
              <a:spcBef>
                <a:spcPct val="30000"/>
              </a:spcBef>
              <a:spcAft>
                <a:spcPct val="0"/>
              </a:spcAft>
              <a:defRPr sz="1400">
                <a:solidFill>
                  <a:schemeClr val="tx1"/>
                </a:solidFill>
                <a:latin typeface="Calibri" panose="020F0502020204030204" pitchFamily="34" charset="0"/>
              </a:defRPr>
            </a:lvl7pPr>
            <a:lvl8pPr marL="4056164" indent="-270411" eaLnBrk="0" fontAlgn="base" hangingPunct="0">
              <a:spcBef>
                <a:spcPct val="30000"/>
              </a:spcBef>
              <a:spcAft>
                <a:spcPct val="0"/>
              </a:spcAft>
              <a:defRPr sz="1400">
                <a:solidFill>
                  <a:schemeClr val="tx1"/>
                </a:solidFill>
                <a:latin typeface="Calibri" panose="020F0502020204030204" pitchFamily="34" charset="0"/>
              </a:defRPr>
            </a:lvl8pPr>
            <a:lvl9pPr marL="4596986" indent="-270411"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11922C89-D30C-4D49-8DE9-21E865EE3933}" type="slidenum">
              <a:rPr lang="en-US" altLang="en-US" smtClean="0"/>
              <a:pPr>
                <a:spcBef>
                  <a:spcPct val="0"/>
                </a:spcBef>
              </a:pPr>
              <a:t>64</a:t>
            </a:fld>
            <a:endParaRPr lang="en-US" altLang="en-US" dirty="0"/>
          </a:p>
        </p:txBody>
      </p:sp>
    </p:spTree>
    <p:extLst>
      <p:ext uri="{BB962C8B-B14F-4D97-AF65-F5344CB8AC3E}">
        <p14:creationId xmlns:p14="http://schemas.microsoft.com/office/powerpoint/2010/main" val="2227654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64BC592-0645-4F6C-A14A-A93C84CF8376}"/>
              </a:ext>
            </a:extLst>
          </p:cNvPr>
          <p:cNvSpPr>
            <a:spLocks noGrp="1" noRot="1" noChangeAspect="1" noTextEdit="1"/>
          </p:cNvSpPr>
          <p:nvPr>
            <p:ph type="sldImg"/>
          </p:nvPr>
        </p:nvSpPr>
        <p:spPr bwMode="auto">
          <a:xfrm>
            <a:off x="-517525" y="898525"/>
            <a:ext cx="7985125" cy="449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80CB98E5-C6DF-47BF-B570-01E154B394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8916" name="Slide Number Placeholder 3">
            <a:extLst>
              <a:ext uri="{FF2B5EF4-FFF2-40B4-BE49-F238E27FC236}">
                <a16:creationId xmlns:a16="http://schemas.microsoft.com/office/drawing/2014/main" id="{28A1D0D3-2C85-4D0E-A2D2-075C621685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defRPr>
            </a:lvl1pPr>
            <a:lvl2pPr marL="878836" indent="-338014">
              <a:spcBef>
                <a:spcPct val="30000"/>
              </a:spcBef>
              <a:defRPr sz="1400">
                <a:solidFill>
                  <a:schemeClr val="tx1"/>
                </a:solidFill>
                <a:latin typeface="Calibri" panose="020F0502020204030204" pitchFamily="34" charset="0"/>
              </a:defRPr>
            </a:lvl2pPr>
            <a:lvl3pPr marL="1352055" indent="-270411">
              <a:spcBef>
                <a:spcPct val="30000"/>
              </a:spcBef>
              <a:defRPr sz="1400">
                <a:solidFill>
                  <a:schemeClr val="tx1"/>
                </a:solidFill>
                <a:latin typeface="Calibri" panose="020F0502020204030204" pitchFamily="34" charset="0"/>
              </a:defRPr>
            </a:lvl3pPr>
            <a:lvl4pPr marL="1892877" indent="-270411">
              <a:spcBef>
                <a:spcPct val="30000"/>
              </a:spcBef>
              <a:defRPr sz="1400">
                <a:solidFill>
                  <a:schemeClr val="tx1"/>
                </a:solidFill>
                <a:latin typeface="Calibri" panose="020F0502020204030204" pitchFamily="34" charset="0"/>
              </a:defRPr>
            </a:lvl4pPr>
            <a:lvl5pPr marL="2433698" indent="-270411">
              <a:spcBef>
                <a:spcPct val="30000"/>
              </a:spcBef>
              <a:defRPr sz="1400">
                <a:solidFill>
                  <a:schemeClr val="tx1"/>
                </a:solidFill>
                <a:latin typeface="Calibri" panose="020F0502020204030204" pitchFamily="34" charset="0"/>
              </a:defRPr>
            </a:lvl5pPr>
            <a:lvl6pPr marL="2974520" indent="-270411" eaLnBrk="0" fontAlgn="base" hangingPunct="0">
              <a:spcBef>
                <a:spcPct val="30000"/>
              </a:spcBef>
              <a:spcAft>
                <a:spcPct val="0"/>
              </a:spcAft>
              <a:defRPr sz="1400">
                <a:solidFill>
                  <a:schemeClr val="tx1"/>
                </a:solidFill>
                <a:latin typeface="Calibri" panose="020F0502020204030204" pitchFamily="34" charset="0"/>
              </a:defRPr>
            </a:lvl6pPr>
            <a:lvl7pPr marL="3515342" indent="-270411" eaLnBrk="0" fontAlgn="base" hangingPunct="0">
              <a:spcBef>
                <a:spcPct val="30000"/>
              </a:spcBef>
              <a:spcAft>
                <a:spcPct val="0"/>
              </a:spcAft>
              <a:defRPr sz="1400">
                <a:solidFill>
                  <a:schemeClr val="tx1"/>
                </a:solidFill>
                <a:latin typeface="Calibri" panose="020F0502020204030204" pitchFamily="34" charset="0"/>
              </a:defRPr>
            </a:lvl7pPr>
            <a:lvl8pPr marL="4056164" indent="-270411" eaLnBrk="0" fontAlgn="base" hangingPunct="0">
              <a:spcBef>
                <a:spcPct val="30000"/>
              </a:spcBef>
              <a:spcAft>
                <a:spcPct val="0"/>
              </a:spcAft>
              <a:defRPr sz="1400">
                <a:solidFill>
                  <a:schemeClr val="tx1"/>
                </a:solidFill>
                <a:latin typeface="Calibri" panose="020F0502020204030204" pitchFamily="34" charset="0"/>
              </a:defRPr>
            </a:lvl8pPr>
            <a:lvl9pPr marL="4596986" indent="-270411"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0183719D-377D-46CE-89E2-CAE56C241003}" type="slidenum">
              <a:rPr lang="en-US" altLang="en-US" smtClean="0"/>
              <a:pPr>
                <a:spcBef>
                  <a:spcPct val="0"/>
                </a:spcBef>
              </a:pPr>
              <a:t>71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79718C9-2B89-4D57-8207-A8B2BA052891}"/>
              </a:ext>
            </a:extLst>
          </p:cNvPr>
          <p:cNvSpPr>
            <a:spLocks noGrp="1"/>
          </p:cNvSpPr>
          <p:nvPr>
            <p:ph type="dt" sz="half" idx="10"/>
          </p:nvPr>
        </p:nvSpPr>
        <p:spPr/>
        <p:txBody>
          <a:bodyPr/>
          <a:lstStyle>
            <a:lvl1pPr>
              <a:defRPr/>
            </a:lvl1pPr>
          </a:lstStyle>
          <a:p>
            <a:pPr>
              <a:defRPr/>
            </a:pPr>
            <a:fld id="{076102F4-9169-416E-BCA1-CB8D411B08F3}" type="datetimeFigureOut">
              <a:rPr lang="en-US" smtClean="0"/>
              <a:pPr>
                <a:defRPr/>
              </a:pPr>
              <a:t>7/3/22</a:t>
            </a:fld>
            <a:endParaRPr lang="en-US"/>
          </a:p>
        </p:txBody>
      </p:sp>
      <p:sp>
        <p:nvSpPr>
          <p:cNvPr id="5" name="Footer Placeholder 4">
            <a:extLst>
              <a:ext uri="{FF2B5EF4-FFF2-40B4-BE49-F238E27FC236}">
                <a16:creationId xmlns:a16="http://schemas.microsoft.com/office/drawing/2014/main" id="{55C9D051-C9E2-490E-85FB-59ADA18EC0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925B0A-5239-427F-851B-395CAFD7ECCD}"/>
              </a:ext>
            </a:extLst>
          </p:cNvPr>
          <p:cNvSpPr>
            <a:spLocks noGrp="1"/>
          </p:cNvSpPr>
          <p:nvPr>
            <p:ph type="sldNum" sz="quarter" idx="12"/>
          </p:nvPr>
        </p:nvSpPr>
        <p:spPr/>
        <p:txBody>
          <a:bodyPr/>
          <a:lstStyle>
            <a:lvl1pPr>
              <a:defRPr/>
            </a:lvl1pPr>
          </a:lstStyle>
          <a:p>
            <a:pPr>
              <a:defRPr/>
            </a:pPr>
            <a:fld id="{DED790E2-E5B6-4371-864E-1625BC7F5520}" type="slidenum">
              <a:rPr lang="en-US" altLang="en-US" smtClean="0"/>
              <a:pPr>
                <a:defRPr/>
              </a:pPr>
              <a:t>‹#›</a:t>
            </a:fld>
            <a:endParaRPr lang="en-US" altLang="en-US"/>
          </a:p>
        </p:txBody>
      </p:sp>
    </p:spTree>
    <p:extLst>
      <p:ext uri="{BB962C8B-B14F-4D97-AF65-F5344CB8AC3E}">
        <p14:creationId xmlns:p14="http://schemas.microsoft.com/office/powerpoint/2010/main" val="286095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15F4A7-FDCA-45C3-AD41-9EAA79709066}"/>
              </a:ext>
            </a:extLst>
          </p:cNvPr>
          <p:cNvSpPr>
            <a:spLocks noGrp="1"/>
          </p:cNvSpPr>
          <p:nvPr>
            <p:ph type="dt" sz="half" idx="10"/>
          </p:nvPr>
        </p:nvSpPr>
        <p:spPr/>
        <p:txBody>
          <a:bodyPr/>
          <a:lstStyle>
            <a:lvl1pPr>
              <a:defRPr/>
            </a:lvl1pPr>
          </a:lstStyle>
          <a:p>
            <a:pPr>
              <a:defRPr/>
            </a:pPr>
            <a:fld id="{92B42305-20C2-4010-8385-BD92D2520FE4}" type="datetimeFigureOut">
              <a:rPr lang="en-US" smtClean="0"/>
              <a:pPr>
                <a:defRPr/>
              </a:pPr>
              <a:t>7/3/22</a:t>
            </a:fld>
            <a:endParaRPr lang="en-US"/>
          </a:p>
        </p:txBody>
      </p:sp>
      <p:sp>
        <p:nvSpPr>
          <p:cNvPr id="5" name="Footer Placeholder 4">
            <a:extLst>
              <a:ext uri="{FF2B5EF4-FFF2-40B4-BE49-F238E27FC236}">
                <a16:creationId xmlns:a16="http://schemas.microsoft.com/office/drawing/2014/main" id="{87BF9821-E7B3-4066-98C8-EBBC234183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7E9422-562C-4D27-993F-AD4B23E28E7D}"/>
              </a:ext>
            </a:extLst>
          </p:cNvPr>
          <p:cNvSpPr>
            <a:spLocks noGrp="1"/>
          </p:cNvSpPr>
          <p:nvPr>
            <p:ph type="sldNum" sz="quarter" idx="12"/>
          </p:nvPr>
        </p:nvSpPr>
        <p:spPr/>
        <p:txBody>
          <a:bodyPr/>
          <a:lstStyle>
            <a:lvl1pPr>
              <a:defRPr/>
            </a:lvl1pPr>
          </a:lstStyle>
          <a:p>
            <a:pPr>
              <a:defRPr/>
            </a:pPr>
            <a:fld id="{F2A209F2-5803-4CB5-9D0A-13124FC30EA5}" type="slidenum">
              <a:rPr lang="en-US" altLang="en-US" smtClean="0"/>
              <a:pPr>
                <a:defRPr/>
              </a:pPr>
              <a:t>‹#›</a:t>
            </a:fld>
            <a:endParaRPr lang="en-US" altLang="en-US"/>
          </a:p>
        </p:txBody>
      </p:sp>
    </p:spTree>
    <p:extLst>
      <p:ext uri="{BB962C8B-B14F-4D97-AF65-F5344CB8AC3E}">
        <p14:creationId xmlns:p14="http://schemas.microsoft.com/office/powerpoint/2010/main" val="2932698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8E359-AB50-47E9-B4E7-C2AC60300AB3}"/>
              </a:ext>
            </a:extLst>
          </p:cNvPr>
          <p:cNvSpPr>
            <a:spLocks noGrp="1"/>
          </p:cNvSpPr>
          <p:nvPr>
            <p:ph type="dt" sz="half" idx="10"/>
          </p:nvPr>
        </p:nvSpPr>
        <p:spPr/>
        <p:txBody>
          <a:bodyPr/>
          <a:lstStyle>
            <a:lvl1pPr>
              <a:defRPr/>
            </a:lvl1pPr>
          </a:lstStyle>
          <a:p>
            <a:pPr>
              <a:defRPr/>
            </a:pPr>
            <a:fld id="{05CA1A99-D563-4CBB-9756-2186D8D76498}" type="datetimeFigureOut">
              <a:rPr lang="en-US" smtClean="0"/>
              <a:pPr>
                <a:defRPr/>
              </a:pPr>
              <a:t>7/3/22</a:t>
            </a:fld>
            <a:endParaRPr lang="en-US"/>
          </a:p>
        </p:txBody>
      </p:sp>
      <p:sp>
        <p:nvSpPr>
          <p:cNvPr id="5" name="Footer Placeholder 4">
            <a:extLst>
              <a:ext uri="{FF2B5EF4-FFF2-40B4-BE49-F238E27FC236}">
                <a16:creationId xmlns:a16="http://schemas.microsoft.com/office/drawing/2014/main" id="{FAF6A7DD-3332-4600-906B-6130EBEAEE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A42368-33FD-4952-8B61-C18F1499E000}"/>
              </a:ext>
            </a:extLst>
          </p:cNvPr>
          <p:cNvSpPr>
            <a:spLocks noGrp="1"/>
          </p:cNvSpPr>
          <p:nvPr>
            <p:ph type="sldNum" sz="quarter" idx="12"/>
          </p:nvPr>
        </p:nvSpPr>
        <p:spPr/>
        <p:txBody>
          <a:bodyPr/>
          <a:lstStyle>
            <a:lvl1pPr>
              <a:defRPr/>
            </a:lvl1pPr>
          </a:lstStyle>
          <a:p>
            <a:pPr>
              <a:defRPr/>
            </a:pPr>
            <a:fld id="{F19096E5-5DB2-4E25-9BCA-200E481489DB}" type="slidenum">
              <a:rPr lang="en-US" altLang="en-US" smtClean="0"/>
              <a:pPr>
                <a:defRPr/>
              </a:pPr>
              <a:t>‹#›</a:t>
            </a:fld>
            <a:endParaRPr lang="en-US" altLang="en-US"/>
          </a:p>
        </p:txBody>
      </p:sp>
    </p:spTree>
    <p:extLst>
      <p:ext uri="{BB962C8B-B14F-4D97-AF65-F5344CB8AC3E}">
        <p14:creationId xmlns:p14="http://schemas.microsoft.com/office/powerpoint/2010/main" val="274573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2D0FD-5358-4BC3-A22F-50F03A4241E4}"/>
              </a:ext>
            </a:extLst>
          </p:cNvPr>
          <p:cNvSpPr>
            <a:spLocks noGrp="1"/>
          </p:cNvSpPr>
          <p:nvPr>
            <p:ph type="dt" sz="half" idx="10"/>
          </p:nvPr>
        </p:nvSpPr>
        <p:spPr/>
        <p:txBody>
          <a:bodyPr/>
          <a:lstStyle>
            <a:lvl1pPr>
              <a:defRPr/>
            </a:lvl1pPr>
          </a:lstStyle>
          <a:p>
            <a:pPr>
              <a:defRPr/>
            </a:pPr>
            <a:fld id="{27CD3EE6-A9FD-44B2-BC61-6FC51914A0A6}" type="datetimeFigureOut">
              <a:rPr lang="en-US" smtClean="0"/>
              <a:pPr>
                <a:defRPr/>
              </a:pPr>
              <a:t>7/3/22</a:t>
            </a:fld>
            <a:endParaRPr lang="en-US"/>
          </a:p>
        </p:txBody>
      </p:sp>
      <p:sp>
        <p:nvSpPr>
          <p:cNvPr id="5" name="Footer Placeholder 4">
            <a:extLst>
              <a:ext uri="{FF2B5EF4-FFF2-40B4-BE49-F238E27FC236}">
                <a16:creationId xmlns:a16="http://schemas.microsoft.com/office/drawing/2014/main" id="{165C24F6-D8F0-41D1-8FC7-486B3A108F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B5DFFD-A9EB-446B-9846-BEA68FD3C19C}"/>
              </a:ext>
            </a:extLst>
          </p:cNvPr>
          <p:cNvSpPr>
            <a:spLocks noGrp="1"/>
          </p:cNvSpPr>
          <p:nvPr>
            <p:ph type="sldNum" sz="quarter" idx="12"/>
          </p:nvPr>
        </p:nvSpPr>
        <p:spPr/>
        <p:txBody>
          <a:bodyPr/>
          <a:lstStyle>
            <a:lvl1pPr>
              <a:defRPr/>
            </a:lvl1pPr>
          </a:lstStyle>
          <a:p>
            <a:pPr>
              <a:defRPr/>
            </a:pPr>
            <a:fld id="{B207494C-3BF5-4B7D-9FA3-8F1BC2843488}" type="slidenum">
              <a:rPr lang="en-US" altLang="en-US" smtClean="0"/>
              <a:pPr>
                <a:defRPr/>
              </a:pPr>
              <a:t>‹#›</a:t>
            </a:fld>
            <a:endParaRPr lang="en-US" altLang="en-US"/>
          </a:p>
        </p:txBody>
      </p:sp>
    </p:spTree>
    <p:extLst>
      <p:ext uri="{BB962C8B-B14F-4D97-AF65-F5344CB8AC3E}">
        <p14:creationId xmlns:p14="http://schemas.microsoft.com/office/powerpoint/2010/main" val="1584419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EE48CD-970C-407A-A4B4-264E5ED73E24}"/>
              </a:ext>
            </a:extLst>
          </p:cNvPr>
          <p:cNvSpPr>
            <a:spLocks noGrp="1"/>
          </p:cNvSpPr>
          <p:nvPr>
            <p:ph type="dt" sz="half" idx="10"/>
          </p:nvPr>
        </p:nvSpPr>
        <p:spPr/>
        <p:txBody>
          <a:bodyPr/>
          <a:lstStyle>
            <a:lvl1pPr>
              <a:defRPr/>
            </a:lvl1pPr>
          </a:lstStyle>
          <a:p>
            <a:pPr>
              <a:defRPr/>
            </a:pPr>
            <a:fld id="{3F155769-0366-4B79-92DC-099148A95DCD}" type="datetimeFigureOut">
              <a:rPr lang="en-US" smtClean="0"/>
              <a:pPr>
                <a:defRPr/>
              </a:pPr>
              <a:t>7/3/22</a:t>
            </a:fld>
            <a:endParaRPr lang="en-US"/>
          </a:p>
        </p:txBody>
      </p:sp>
      <p:sp>
        <p:nvSpPr>
          <p:cNvPr id="5" name="Footer Placeholder 4">
            <a:extLst>
              <a:ext uri="{FF2B5EF4-FFF2-40B4-BE49-F238E27FC236}">
                <a16:creationId xmlns:a16="http://schemas.microsoft.com/office/drawing/2014/main" id="{E37191F2-64C3-4C6A-B6ED-34E3FA04A9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679D6C-A5BC-4CE1-A6A9-CD546C6E86D2}"/>
              </a:ext>
            </a:extLst>
          </p:cNvPr>
          <p:cNvSpPr>
            <a:spLocks noGrp="1"/>
          </p:cNvSpPr>
          <p:nvPr>
            <p:ph type="sldNum" sz="quarter" idx="12"/>
          </p:nvPr>
        </p:nvSpPr>
        <p:spPr/>
        <p:txBody>
          <a:bodyPr/>
          <a:lstStyle>
            <a:lvl1pPr>
              <a:defRPr/>
            </a:lvl1pPr>
          </a:lstStyle>
          <a:p>
            <a:pPr>
              <a:defRPr/>
            </a:pPr>
            <a:fld id="{B405984F-299A-4954-AFD7-B0740DB9C4C2}" type="slidenum">
              <a:rPr lang="en-US" altLang="en-US" smtClean="0"/>
              <a:pPr>
                <a:defRPr/>
              </a:pPr>
              <a:t>‹#›</a:t>
            </a:fld>
            <a:endParaRPr lang="en-US" altLang="en-US"/>
          </a:p>
        </p:txBody>
      </p:sp>
    </p:spTree>
    <p:extLst>
      <p:ext uri="{BB962C8B-B14F-4D97-AF65-F5344CB8AC3E}">
        <p14:creationId xmlns:p14="http://schemas.microsoft.com/office/powerpoint/2010/main" val="3235966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BCA92FC-9995-43B2-AA82-81538FA593E3}"/>
              </a:ext>
            </a:extLst>
          </p:cNvPr>
          <p:cNvSpPr>
            <a:spLocks noGrp="1"/>
          </p:cNvSpPr>
          <p:nvPr>
            <p:ph type="dt" sz="half" idx="10"/>
          </p:nvPr>
        </p:nvSpPr>
        <p:spPr/>
        <p:txBody>
          <a:bodyPr/>
          <a:lstStyle>
            <a:lvl1pPr>
              <a:defRPr/>
            </a:lvl1pPr>
          </a:lstStyle>
          <a:p>
            <a:pPr>
              <a:defRPr/>
            </a:pPr>
            <a:fld id="{6C396B41-040F-4EF5-A314-09DBB784EB94}" type="datetimeFigureOut">
              <a:rPr lang="en-US" smtClean="0"/>
              <a:pPr>
                <a:defRPr/>
              </a:pPr>
              <a:t>7/3/22</a:t>
            </a:fld>
            <a:endParaRPr lang="en-US"/>
          </a:p>
        </p:txBody>
      </p:sp>
      <p:sp>
        <p:nvSpPr>
          <p:cNvPr id="6" name="Footer Placeholder 4">
            <a:extLst>
              <a:ext uri="{FF2B5EF4-FFF2-40B4-BE49-F238E27FC236}">
                <a16:creationId xmlns:a16="http://schemas.microsoft.com/office/drawing/2014/main" id="{091E6F99-6C33-4A20-9D41-B4C11BA4DBB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446F86-E601-4B78-B0B0-EE6B0460B85E}"/>
              </a:ext>
            </a:extLst>
          </p:cNvPr>
          <p:cNvSpPr>
            <a:spLocks noGrp="1"/>
          </p:cNvSpPr>
          <p:nvPr>
            <p:ph type="sldNum" sz="quarter" idx="12"/>
          </p:nvPr>
        </p:nvSpPr>
        <p:spPr/>
        <p:txBody>
          <a:bodyPr/>
          <a:lstStyle>
            <a:lvl1pPr>
              <a:defRPr/>
            </a:lvl1pPr>
          </a:lstStyle>
          <a:p>
            <a:pPr>
              <a:defRPr/>
            </a:pPr>
            <a:fld id="{94B398AE-032B-4FC0-BC81-8E74059B1759}" type="slidenum">
              <a:rPr lang="en-US" altLang="en-US" smtClean="0"/>
              <a:pPr>
                <a:defRPr/>
              </a:pPr>
              <a:t>‹#›</a:t>
            </a:fld>
            <a:endParaRPr lang="en-US" altLang="en-US"/>
          </a:p>
        </p:txBody>
      </p:sp>
    </p:spTree>
    <p:extLst>
      <p:ext uri="{BB962C8B-B14F-4D97-AF65-F5344CB8AC3E}">
        <p14:creationId xmlns:p14="http://schemas.microsoft.com/office/powerpoint/2010/main" val="312575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9E55D76-CF54-4258-BA4C-C37B08060377}"/>
              </a:ext>
            </a:extLst>
          </p:cNvPr>
          <p:cNvSpPr>
            <a:spLocks noGrp="1"/>
          </p:cNvSpPr>
          <p:nvPr>
            <p:ph type="dt" sz="half" idx="10"/>
          </p:nvPr>
        </p:nvSpPr>
        <p:spPr/>
        <p:txBody>
          <a:bodyPr/>
          <a:lstStyle>
            <a:lvl1pPr>
              <a:defRPr/>
            </a:lvl1pPr>
          </a:lstStyle>
          <a:p>
            <a:pPr>
              <a:defRPr/>
            </a:pPr>
            <a:fld id="{4B268B98-1A10-410C-A679-AE2747822B5A}" type="datetimeFigureOut">
              <a:rPr lang="en-US" smtClean="0"/>
              <a:pPr>
                <a:defRPr/>
              </a:pPr>
              <a:t>7/3/22</a:t>
            </a:fld>
            <a:endParaRPr lang="en-US"/>
          </a:p>
        </p:txBody>
      </p:sp>
      <p:sp>
        <p:nvSpPr>
          <p:cNvPr id="8" name="Footer Placeholder 4">
            <a:extLst>
              <a:ext uri="{FF2B5EF4-FFF2-40B4-BE49-F238E27FC236}">
                <a16:creationId xmlns:a16="http://schemas.microsoft.com/office/drawing/2014/main" id="{DBD08A7A-2FC8-43A2-A733-3FCA8FF156D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9F28B6D-484A-45DF-87D1-C977E396C784}"/>
              </a:ext>
            </a:extLst>
          </p:cNvPr>
          <p:cNvSpPr>
            <a:spLocks noGrp="1"/>
          </p:cNvSpPr>
          <p:nvPr>
            <p:ph type="sldNum" sz="quarter" idx="12"/>
          </p:nvPr>
        </p:nvSpPr>
        <p:spPr/>
        <p:txBody>
          <a:bodyPr/>
          <a:lstStyle>
            <a:lvl1pPr>
              <a:defRPr/>
            </a:lvl1pPr>
          </a:lstStyle>
          <a:p>
            <a:pPr>
              <a:defRPr/>
            </a:pPr>
            <a:fld id="{F3BF453F-31EE-4618-BB7B-DF7AE9B16468}" type="slidenum">
              <a:rPr lang="en-US" altLang="en-US" smtClean="0"/>
              <a:pPr>
                <a:defRPr/>
              </a:pPr>
              <a:t>‹#›</a:t>
            </a:fld>
            <a:endParaRPr lang="en-US" altLang="en-US"/>
          </a:p>
        </p:txBody>
      </p:sp>
    </p:spTree>
    <p:extLst>
      <p:ext uri="{BB962C8B-B14F-4D97-AF65-F5344CB8AC3E}">
        <p14:creationId xmlns:p14="http://schemas.microsoft.com/office/powerpoint/2010/main" val="3372949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45D3AAC-06C8-4A94-9F97-0582B4C4A8DA}"/>
              </a:ext>
            </a:extLst>
          </p:cNvPr>
          <p:cNvSpPr>
            <a:spLocks noGrp="1"/>
          </p:cNvSpPr>
          <p:nvPr>
            <p:ph type="dt" sz="half" idx="10"/>
          </p:nvPr>
        </p:nvSpPr>
        <p:spPr/>
        <p:txBody>
          <a:bodyPr/>
          <a:lstStyle>
            <a:lvl1pPr>
              <a:defRPr/>
            </a:lvl1pPr>
          </a:lstStyle>
          <a:p>
            <a:pPr>
              <a:defRPr/>
            </a:pPr>
            <a:fld id="{244747E4-7649-429A-8C82-9BC0E7C6F96E}" type="datetimeFigureOut">
              <a:rPr lang="en-US" smtClean="0"/>
              <a:pPr>
                <a:defRPr/>
              </a:pPr>
              <a:t>7/3/22</a:t>
            </a:fld>
            <a:endParaRPr lang="en-US"/>
          </a:p>
        </p:txBody>
      </p:sp>
      <p:sp>
        <p:nvSpPr>
          <p:cNvPr id="4" name="Footer Placeholder 4">
            <a:extLst>
              <a:ext uri="{FF2B5EF4-FFF2-40B4-BE49-F238E27FC236}">
                <a16:creationId xmlns:a16="http://schemas.microsoft.com/office/drawing/2014/main" id="{33EDC9A9-CDAB-485E-893A-0ECDE96C0FA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4A0D3B0-EC73-4B6A-8392-67CBB3E3C0D5}"/>
              </a:ext>
            </a:extLst>
          </p:cNvPr>
          <p:cNvSpPr>
            <a:spLocks noGrp="1"/>
          </p:cNvSpPr>
          <p:nvPr>
            <p:ph type="sldNum" sz="quarter" idx="12"/>
          </p:nvPr>
        </p:nvSpPr>
        <p:spPr/>
        <p:txBody>
          <a:bodyPr/>
          <a:lstStyle>
            <a:lvl1pPr>
              <a:defRPr/>
            </a:lvl1pPr>
          </a:lstStyle>
          <a:p>
            <a:pPr>
              <a:defRPr/>
            </a:pPr>
            <a:fld id="{B6688CBD-F307-4BB4-8671-CE0CF7470BC5}" type="slidenum">
              <a:rPr lang="en-US" altLang="en-US" smtClean="0"/>
              <a:pPr>
                <a:defRPr/>
              </a:pPr>
              <a:t>‹#›</a:t>
            </a:fld>
            <a:endParaRPr lang="en-US" altLang="en-US"/>
          </a:p>
        </p:txBody>
      </p:sp>
    </p:spTree>
    <p:extLst>
      <p:ext uri="{BB962C8B-B14F-4D97-AF65-F5344CB8AC3E}">
        <p14:creationId xmlns:p14="http://schemas.microsoft.com/office/powerpoint/2010/main" val="1175232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F979556-A7B9-4E86-BF6B-08FB2ACEA64D}"/>
              </a:ext>
            </a:extLst>
          </p:cNvPr>
          <p:cNvSpPr>
            <a:spLocks noGrp="1"/>
          </p:cNvSpPr>
          <p:nvPr>
            <p:ph type="dt" sz="half" idx="10"/>
          </p:nvPr>
        </p:nvSpPr>
        <p:spPr/>
        <p:txBody>
          <a:bodyPr/>
          <a:lstStyle>
            <a:lvl1pPr>
              <a:defRPr/>
            </a:lvl1pPr>
          </a:lstStyle>
          <a:p>
            <a:pPr>
              <a:defRPr/>
            </a:pPr>
            <a:fld id="{7E4A8A7F-E4CD-45D6-865E-DC8E483D6B1D}" type="datetimeFigureOut">
              <a:rPr lang="en-US" smtClean="0"/>
              <a:pPr>
                <a:defRPr/>
              </a:pPr>
              <a:t>7/3/22</a:t>
            </a:fld>
            <a:endParaRPr lang="en-US"/>
          </a:p>
        </p:txBody>
      </p:sp>
      <p:sp>
        <p:nvSpPr>
          <p:cNvPr id="3" name="Footer Placeholder 4">
            <a:extLst>
              <a:ext uri="{FF2B5EF4-FFF2-40B4-BE49-F238E27FC236}">
                <a16:creationId xmlns:a16="http://schemas.microsoft.com/office/drawing/2014/main" id="{01AC870D-1EE9-41DF-ACFD-B26B4B3E68D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7CA830C-5C9C-41EA-9FD3-C10DD88B6CCC}"/>
              </a:ext>
            </a:extLst>
          </p:cNvPr>
          <p:cNvSpPr>
            <a:spLocks noGrp="1"/>
          </p:cNvSpPr>
          <p:nvPr>
            <p:ph type="sldNum" sz="quarter" idx="12"/>
          </p:nvPr>
        </p:nvSpPr>
        <p:spPr/>
        <p:txBody>
          <a:bodyPr/>
          <a:lstStyle>
            <a:lvl1pPr>
              <a:defRPr/>
            </a:lvl1pPr>
          </a:lstStyle>
          <a:p>
            <a:pPr>
              <a:defRPr/>
            </a:pPr>
            <a:fld id="{BC68F41A-E37C-4523-BFF6-7CDF6BA12255}" type="slidenum">
              <a:rPr lang="en-US" altLang="en-US" smtClean="0"/>
              <a:pPr>
                <a:defRPr/>
              </a:pPr>
              <a:t>‹#›</a:t>
            </a:fld>
            <a:endParaRPr lang="en-US" altLang="en-US"/>
          </a:p>
        </p:txBody>
      </p:sp>
    </p:spTree>
    <p:extLst>
      <p:ext uri="{BB962C8B-B14F-4D97-AF65-F5344CB8AC3E}">
        <p14:creationId xmlns:p14="http://schemas.microsoft.com/office/powerpoint/2010/main" val="2764462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A9DA561-0FD3-47E8-86DD-2BEBC9EEABE9}"/>
              </a:ext>
            </a:extLst>
          </p:cNvPr>
          <p:cNvSpPr>
            <a:spLocks noGrp="1"/>
          </p:cNvSpPr>
          <p:nvPr>
            <p:ph type="dt" sz="half" idx="10"/>
          </p:nvPr>
        </p:nvSpPr>
        <p:spPr/>
        <p:txBody>
          <a:bodyPr/>
          <a:lstStyle>
            <a:lvl1pPr>
              <a:defRPr/>
            </a:lvl1pPr>
          </a:lstStyle>
          <a:p>
            <a:pPr>
              <a:defRPr/>
            </a:pPr>
            <a:fld id="{BFBFF53E-6AB2-4E25-A650-62968B18C31A}" type="datetimeFigureOut">
              <a:rPr lang="en-US" smtClean="0"/>
              <a:pPr>
                <a:defRPr/>
              </a:pPr>
              <a:t>7/3/22</a:t>
            </a:fld>
            <a:endParaRPr lang="en-US"/>
          </a:p>
        </p:txBody>
      </p:sp>
      <p:sp>
        <p:nvSpPr>
          <p:cNvPr id="6" name="Footer Placeholder 4">
            <a:extLst>
              <a:ext uri="{FF2B5EF4-FFF2-40B4-BE49-F238E27FC236}">
                <a16:creationId xmlns:a16="http://schemas.microsoft.com/office/drawing/2014/main" id="{B3C607C9-A428-4314-970E-6200FFAB384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6A54DC1-4AA1-4EB8-A490-F2DFEE09A874}"/>
              </a:ext>
            </a:extLst>
          </p:cNvPr>
          <p:cNvSpPr>
            <a:spLocks noGrp="1"/>
          </p:cNvSpPr>
          <p:nvPr>
            <p:ph type="sldNum" sz="quarter" idx="12"/>
          </p:nvPr>
        </p:nvSpPr>
        <p:spPr/>
        <p:txBody>
          <a:bodyPr/>
          <a:lstStyle>
            <a:lvl1pPr>
              <a:defRPr/>
            </a:lvl1pPr>
          </a:lstStyle>
          <a:p>
            <a:pPr>
              <a:defRPr/>
            </a:pPr>
            <a:fld id="{20BA6E33-A1BD-4FEF-9838-A7FE0886D2A7}" type="slidenum">
              <a:rPr lang="en-US" altLang="en-US" smtClean="0"/>
              <a:pPr>
                <a:defRPr/>
              </a:pPr>
              <a:t>‹#›</a:t>
            </a:fld>
            <a:endParaRPr lang="en-US" altLang="en-US"/>
          </a:p>
        </p:txBody>
      </p:sp>
    </p:spTree>
    <p:extLst>
      <p:ext uri="{BB962C8B-B14F-4D97-AF65-F5344CB8AC3E}">
        <p14:creationId xmlns:p14="http://schemas.microsoft.com/office/powerpoint/2010/main" val="210431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39C919C-A6EF-45E9-A346-379FB7653381}"/>
              </a:ext>
            </a:extLst>
          </p:cNvPr>
          <p:cNvSpPr>
            <a:spLocks noGrp="1"/>
          </p:cNvSpPr>
          <p:nvPr>
            <p:ph type="dt" sz="half" idx="10"/>
          </p:nvPr>
        </p:nvSpPr>
        <p:spPr/>
        <p:txBody>
          <a:bodyPr/>
          <a:lstStyle>
            <a:lvl1pPr>
              <a:defRPr/>
            </a:lvl1pPr>
          </a:lstStyle>
          <a:p>
            <a:pPr>
              <a:defRPr/>
            </a:pPr>
            <a:fld id="{35B818EE-EB74-4E25-BCC4-4B767F63C407}" type="datetimeFigureOut">
              <a:rPr lang="en-US" smtClean="0"/>
              <a:pPr>
                <a:defRPr/>
              </a:pPr>
              <a:t>7/3/22</a:t>
            </a:fld>
            <a:endParaRPr lang="en-US"/>
          </a:p>
        </p:txBody>
      </p:sp>
      <p:sp>
        <p:nvSpPr>
          <p:cNvPr id="6" name="Footer Placeholder 4">
            <a:extLst>
              <a:ext uri="{FF2B5EF4-FFF2-40B4-BE49-F238E27FC236}">
                <a16:creationId xmlns:a16="http://schemas.microsoft.com/office/drawing/2014/main" id="{087BE7C7-55E6-4370-A9B2-9AE3676962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6E17FDB-76EA-435B-ADB3-F5EA8E5EF62E}"/>
              </a:ext>
            </a:extLst>
          </p:cNvPr>
          <p:cNvSpPr>
            <a:spLocks noGrp="1"/>
          </p:cNvSpPr>
          <p:nvPr>
            <p:ph type="sldNum" sz="quarter" idx="12"/>
          </p:nvPr>
        </p:nvSpPr>
        <p:spPr/>
        <p:txBody>
          <a:bodyPr/>
          <a:lstStyle>
            <a:lvl1pPr>
              <a:defRPr/>
            </a:lvl1pPr>
          </a:lstStyle>
          <a:p>
            <a:pPr>
              <a:defRPr/>
            </a:pPr>
            <a:fld id="{5491CA75-CDBC-4209-A3D1-32C4F5268B13}" type="slidenum">
              <a:rPr lang="en-US" altLang="en-US" smtClean="0"/>
              <a:pPr>
                <a:defRPr/>
              </a:pPr>
              <a:t>‹#›</a:t>
            </a:fld>
            <a:endParaRPr lang="en-US" altLang="en-US"/>
          </a:p>
        </p:txBody>
      </p:sp>
    </p:spTree>
    <p:extLst>
      <p:ext uri="{BB962C8B-B14F-4D97-AF65-F5344CB8AC3E}">
        <p14:creationId xmlns:p14="http://schemas.microsoft.com/office/powerpoint/2010/main" val="363900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518A3C2-8387-4A2B-A4CF-74A4914A0B4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2595616-1A20-4396-A9E9-CBC8A5DEF62F}"/>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33F196E-0B09-4A3D-AAE7-159018EFF158}"/>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876C7F3-D0B3-4910-9B18-EA75E826F5F0}" type="datetimeFigureOut">
              <a:rPr lang="en-US" smtClean="0"/>
              <a:pPr>
                <a:defRPr/>
              </a:pPr>
              <a:t>7/3/22</a:t>
            </a:fld>
            <a:endParaRPr lang="en-US"/>
          </a:p>
        </p:txBody>
      </p:sp>
      <p:sp>
        <p:nvSpPr>
          <p:cNvPr id="5" name="Footer Placeholder 4">
            <a:extLst>
              <a:ext uri="{FF2B5EF4-FFF2-40B4-BE49-F238E27FC236}">
                <a16:creationId xmlns:a16="http://schemas.microsoft.com/office/drawing/2014/main" id="{D11E3161-3847-4B81-9C27-5047324DDA8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79F19F7-36BD-4263-AEC2-AA85C68C9CA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1319105-851A-4BBF-89BD-0F693B94DB8C}" type="slidenum">
              <a:rPr lang="en-US" altLang="en-US" smtClean="0"/>
              <a:pPr>
                <a:defRPr/>
              </a:pPr>
              <a:t>‹#›</a:t>
            </a:fld>
            <a:endParaRPr lang="en-US" altLang="en-US"/>
          </a:p>
        </p:txBody>
      </p:sp>
    </p:spTree>
    <p:extLst>
      <p:ext uri="{BB962C8B-B14F-4D97-AF65-F5344CB8AC3E}">
        <p14:creationId xmlns:p14="http://schemas.microsoft.com/office/powerpoint/2010/main" val="26633691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anose="020B0604020202020204" pitchFamily="34" charset="0"/>
        </a:defRPr>
      </a:lvl2pPr>
      <a:lvl3pPr algn="ctr" rtl="0" eaLnBrk="1" fontAlgn="base" hangingPunct="1">
        <a:spcBef>
          <a:spcPct val="0"/>
        </a:spcBef>
        <a:spcAft>
          <a:spcPct val="0"/>
        </a:spcAft>
        <a:defRPr sz="4400">
          <a:solidFill>
            <a:schemeClr val="tx1"/>
          </a:solidFill>
          <a:latin typeface="Arial" panose="020B0604020202020204" pitchFamily="34" charset="0"/>
        </a:defRPr>
      </a:lvl3pPr>
      <a:lvl4pPr algn="ctr" rtl="0" eaLnBrk="1" fontAlgn="base" hangingPunct="1">
        <a:spcBef>
          <a:spcPct val="0"/>
        </a:spcBef>
        <a:spcAft>
          <a:spcPct val="0"/>
        </a:spcAft>
        <a:defRPr sz="4400">
          <a:solidFill>
            <a:schemeClr val="tx1"/>
          </a:solidFill>
          <a:latin typeface="Arial" panose="020B0604020202020204" pitchFamily="34" charset="0"/>
        </a:defRPr>
      </a:lvl4pPr>
      <a:lvl5pPr algn="ctr" rtl="0" eaLnBrk="1" fontAlgn="base" hangingPunct="1">
        <a:spcBef>
          <a:spcPct val="0"/>
        </a:spcBef>
        <a:spcAft>
          <a:spcPct val="0"/>
        </a:spcAft>
        <a:defRPr sz="4400">
          <a:solidFill>
            <a:schemeClr val="tx1"/>
          </a:solidFill>
          <a:latin typeface="Arial" panose="020B0604020202020204" pitchFamily="34" charset="0"/>
        </a:defRPr>
      </a:lvl5pPr>
      <a:lvl6pPr marL="457200" algn="ctr" rtl="0" eaLnBrk="1" fontAlgn="base" hangingPunct="1">
        <a:spcBef>
          <a:spcPct val="0"/>
        </a:spcBef>
        <a:spcAft>
          <a:spcPct val="0"/>
        </a:spcAft>
        <a:defRPr sz="4400">
          <a:solidFill>
            <a:schemeClr val="tx1"/>
          </a:solidFill>
          <a:latin typeface="Arial" panose="020B0604020202020204" pitchFamily="34" charset="0"/>
        </a:defRPr>
      </a:lvl6pPr>
      <a:lvl7pPr marL="914400" algn="ctr" rtl="0" eaLnBrk="1" fontAlgn="base" hangingPunct="1">
        <a:spcBef>
          <a:spcPct val="0"/>
        </a:spcBef>
        <a:spcAft>
          <a:spcPct val="0"/>
        </a:spcAft>
        <a:defRPr sz="4400">
          <a:solidFill>
            <a:schemeClr val="tx1"/>
          </a:solidFill>
          <a:latin typeface="Arial" panose="020B0604020202020204" pitchFamily="34" charset="0"/>
        </a:defRPr>
      </a:lvl7pPr>
      <a:lvl8pPr marL="1371600" algn="ctr" rtl="0" eaLnBrk="1" fontAlgn="base" hangingPunct="1">
        <a:spcBef>
          <a:spcPct val="0"/>
        </a:spcBef>
        <a:spcAft>
          <a:spcPct val="0"/>
        </a:spcAft>
        <a:defRPr sz="4400">
          <a:solidFill>
            <a:schemeClr val="tx1"/>
          </a:solidFill>
          <a:latin typeface="Arial" panose="020B0604020202020204" pitchFamily="34" charset="0"/>
        </a:defRPr>
      </a:lvl8pPr>
      <a:lvl9pPr marL="1828800" algn="ctr" rtl="0" eaLnBrk="1" fontAlgn="base" hangingPunct="1">
        <a:spcBef>
          <a:spcPct val="0"/>
        </a:spcBef>
        <a:spcAft>
          <a:spcPct val="0"/>
        </a:spcAft>
        <a:defRPr sz="44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4.ti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4.ti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4.ti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24.ti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4.ti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4.ti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4.ti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4.t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4">
            <a:extLst>
              <a:ext uri="{FF2B5EF4-FFF2-40B4-BE49-F238E27FC236}">
                <a16:creationId xmlns:a16="http://schemas.microsoft.com/office/drawing/2014/main" id="{A73F8FA5-18A3-48C5-B711-1D7E0DFA22CF}"/>
              </a:ext>
            </a:extLst>
          </p:cNvPr>
          <p:cNvSpPr txBox="1">
            <a:spLocks noChangeArrowheads="1"/>
          </p:cNvSpPr>
          <p:nvPr/>
        </p:nvSpPr>
        <p:spPr bwMode="auto">
          <a:xfrm>
            <a:off x="609600" y="1227221"/>
            <a:ext cx="66294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dirty="0">
                <a:latin typeface="Georgia" panose="02040502050405020303" pitchFamily="18" charset="0"/>
              </a:rPr>
              <a:t>Resurrection Lutheran Church</a:t>
            </a:r>
          </a:p>
          <a:p>
            <a:pPr algn="ctr" eaLnBrk="1" hangingPunct="1">
              <a:spcBef>
                <a:spcPct val="0"/>
              </a:spcBef>
              <a:buFontTx/>
              <a:buNone/>
            </a:pPr>
            <a:endParaRPr lang="en-US" altLang="en-US" sz="3800" dirty="0"/>
          </a:p>
          <a:p>
            <a:pPr algn="ctr" eaLnBrk="1" hangingPunct="1">
              <a:spcBef>
                <a:spcPct val="0"/>
              </a:spcBef>
              <a:buFontTx/>
              <a:buNone/>
            </a:pPr>
            <a:r>
              <a:rPr lang="en-US" altLang="en-US" sz="3600" dirty="0"/>
              <a:t>The Reverend </a:t>
            </a:r>
          </a:p>
          <a:p>
            <a:pPr algn="ctr" eaLnBrk="1" hangingPunct="1">
              <a:spcBef>
                <a:spcPct val="0"/>
              </a:spcBef>
              <a:buFontTx/>
              <a:buNone/>
            </a:pPr>
            <a:r>
              <a:rPr lang="en-US" altLang="en-US" sz="3600" dirty="0"/>
              <a:t>Karen Perkins, Pastor</a:t>
            </a:r>
          </a:p>
          <a:p>
            <a:pPr algn="ctr" eaLnBrk="1" hangingPunct="1">
              <a:spcBef>
                <a:spcPct val="0"/>
              </a:spcBef>
              <a:buFontTx/>
              <a:buNone/>
            </a:pPr>
            <a:endParaRPr lang="en-US" altLang="en-US" sz="3600" dirty="0"/>
          </a:p>
          <a:p>
            <a:pPr algn="ctr" eaLnBrk="1" hangingPunct="1">
              <a:spcBef>
                <a:spcPct val="0"/>
              </a:spcBef>
              <a:buFontTx/>
              <a:buNone/>
            </a:pPr>
            <a:r>
              <a:rPr lang="en-US" altLang="en-US" sz="3600" dirty="0"/>
              <a:t>People of Resurrection, Ministers of God</a:t>
            </a:r>
          </a:p>
        </p:txBody>
      </p:sp>
      <p:pic>
        <p:nvPicPr>
          <p:cNvPr id="4" name="Picture 3">
            <a:extLst>
              <a:ext uri="{FF2B5EF4-FFF2-40B4-BE49-F238E27FC236}">
                <a16:creationId xmlns:a16="http://schemas.microsoft.com/office/drawing/2014/main" id="{7845279B-2B9C-9713-77C9-86DE77C8A6C5}"/>
              </a:ext>
            </a:extLst>
          </p:cNvPr>
          <p:cNvPicPr>
            <a:picLocks noChangeAspect="1"/>
          </p:cNvPicPr>
          <p:nvPr/>
        </p:nvPicPr>
        <p:blipFill rotWithShape="1">
          <a:blip r:embed="rId3"/>
          <a:srcRect t="10046" b="9227"/>
          <a:stretch/>
        </p:blipFill>
        <p:spPr>
          <a:xfrm>
            <a:off x="7136433" y="1973492"/>
            <a:ext cx="4445967" cy="35891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F5270AC6-AB83-F870-A29D-1EFEF25D5A02}"/>
              </a:ext>
            </a:extLst>
          </p:cNvPr>
          <p:cNvPicPr>
            <a:picLocks noChangeAspect="1"/>
          </p:cNvPicPr>
          <p:nvPr/>
        </p:nvPicPr>
        <p:blipFill rotWithShape="1">
          <a:blip r:embed="rId2">
            <a:extLst>
              <a:ext uri="{28A0092B-C50C-407E-A947-70E740481C1C}">
                <a14:useLocalDpi xmlns:a14="http://schemas.microsoft.com/office/drawing/2010/main" val="0"/>
              </a:ext>
            </a:extLst>
          </a:blip>
          <a:srcRect l="1099" t="14197" r="1099" b="50823"/>
          <a:stretch/>
        </p:blipFill>
        <p:spPr>
          <a:xfrm>
            <a:off x="228599" y="762000"/>
            <a:ext cx="11717127" cy="4703635"/>
          </a:xfrm>
          <a:prstGeom prst="rect">
            <a:avLst/>
          </a:prstGeom>
        </p:spPr>
      </p:pic>
      <p:sp>
        <p:nvSpPr>
          <p:cNvPr id="7" name="Rectangle 6">
            <a:extLst>
              <a:ext uri="{FF2B5EF4-FFF2-40B4-BE49-F238E27FC236}">
                <a16:creationId xmlns:a16="http://schemas.microsoft.com/office/drawing/2014/main" id="{4DBF7F74-18A7-4375-9C40-868B4949A922}"/>
              </a:ext>
            </a:extLst>
          </p:cNvPr>
          <p:cNvSpPr/>
          <p:nvPr/>
        </p:nvSpPr>
        <p:spPr>
          <a:xfrm>
            <a:off x="457200" y="1887002"/>
            <a:ext cx="10896600" cy="322798"/>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03D66E8-4E2F-44F4-9C1A-74D9D425279A}"/>
              </a:ext>
            </a:extLst>
          </p:cNvPr>
          <p:cNvSpPr/>
          <p:nvPr/>
        </p:nvSpPr>
        <p:spPr>
          <a:xfrm>
            <a:off x="838200" y="5181600"/>
            <a:ext cx="10896600" cy="322798"/>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264822-7FFA-8396-00D4-08F5E9372652}"/>
              </a:ext>
            </a:extLst>
          </p:cNvPr>
          <p:cNvSpPr/>
          <p:nvPr/>
        </p:nvSpPr>
        <p:spPr>
          <a:xfrm>
            <a:off x="647700" y="4486802"/>
            <a:ext cx="10896600" cy="322798"/>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398D238-38AD-E2F9-FE0F-C32B7CC2201F}"/>
              </a:ext>
            </a:extLst>
          </p:cNvPr>
          <p:cNvSpPr/>
          <p:nvPr/>
        </p:nvSpPr>
        <p:spPr>
          <a:xfrm>
            <a:off x="627105" y="2579628"/>
            <a:ext cx="10896600" cy="322798"/>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2171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chematic&#10;&#10;Description automatically generated">
            <a:extLst>
              <a:ext uri="{FF2B5EF4-FFF2-40B4-BE49-F238E27FC236}">
                <a16:creationId xmlns:a16="http://schemas.microsoft.com/office/drawing/2014/main" id="{F5C58A33-4530-7982-7461-D3E69F600541}"/>
              </a:ext>
            </a:extLst>
          </p:cNvPr>
          <p:cNvPicPr>
            <a:picLocks noChangeAspect="1"/>
          </p:cNvPicPr>
          <p:nvPr/>
        </p:nvPicPr>
        <p:blipFill rotWithShape="1">
          <a:blip r:embed="rId2">
            <a:extLst>
              <a:ext uri="{28A0092B-C50C-407E-A947-70E740481C1C}">
                <a14:useLocalDpi xmlns:a14="http://schemas.microsoft.com/office/drawing/2010/main" val="0"/>
              </a:ext>
            </a:extLst>
          </a:blip>
          <a:srcRect l="1563" t="14000" r="1563" b="49513"/>
          <a:stretch/>
        </p:blipFill>
        <p:spPr>
          <a:xfrm>
            <a:off x="228600" y="1066800"/>
            <a:ext cx="11675837" cy="5153333"/>
          </a:xfrm>
          <a:prstGeom prst="rect">
            <a:avLst/>
          </a:prstGeom>
        </p:spPr>
      </p:pic>
      <p:sp>
        <p:nvSpPr>
          <p:cNvPr id="5" name="Rectangle 4">
            <a:extLst>
              <a:ext uri="{FF2B5EF4-FFF2-40B4-BE49-F238E27FC236}">
                <a16:creationId xmlns:a16="http://schemas.microsoft.com/office/drawing/2014/main" id="{8FCF953D-995C-4FA4-88FE-2D8BA3C3C04A}"/>
              </a:ext>
            </a:extLst>
          </p:cNvPr>
          <p:cNvSpPr/>
          <p:nvPr/>
        </p:nvSpPr>
        <p:spPr>
          <a:xfrm>
            <a:off x="685800" y="2209800"/>
            <a:ext cx="10820400" cy="609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CEBAD5-EFA1-8B77-F844-48901098710D}"/>
              </a:ext>
            </a:extLst>
          </p:cNvPr>
          <p:cNvSpPr/>
          <p:nvPr/>
        </p:nvSpPr>
        <p:spPr>
          <a:xfrm>
            <a:off x="685800" y="4800600"/>
            <a:ext cx="10820400" cy="609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24C5BB-EAD1-5D52-8356-129E5211CA95}"/>
              </a:ext>
            </a:extLst>
          </p:cNvPr>
          <p:cNvSpPr/>
          <p:nvPr/>
        </p:nvSpPr>
        <p:spPr>
          <a:xfrm>
            <a:off x="774357" y="3200400"/>
            <a:ext cx="10820400" cy="3048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8B78A7-C129-950D-8797-03DEA8E38FE1}"/>
              </a:ext>
            </a:extLst>
          </p:cNvPr>
          <p:cNvSpPr/>
          <p:nvPr/>
        </p:nvSpPr>
        <p:spPr>
          <a:xfrm>
            <a:off x="762000" y="5791200"/>
            <a:ext cx="10820400" cy="3048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4910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chematic&#10;&#10;Description automatically generated">
            <a:extLst>
              <a:ext uri="{FF2B5EF4-FFF2-40B4-BE49-F238E27FC236}">
                <a16:creationId xmlns:a16="http://schemas.microsoft.com/office/drawing/2014/main" id="{F5C58A33-4530-7982-7461-D3E69F600541}"/>
              </a:ext>
            </a:extLst>
          </p:cNvPr>
          <p:cNvPicPr>
            <a:picLocks noChangeAspect="1"/>
          </p:cNvPicPr>
          <p:nvPr/>
        </p:nvPicPr>
        <p:blipFill rotWithShape="1">
          <a:blip r:embed="rId2">
            <a:extLst>
              <a:ext uri="{28A0092B-C50C-407E-A947-70E740481C1C}">
                <a14:useLocalDpi xmlns:a14="http://schemas.microsoft.com/office/drawing/2010/main" val="0"/>
              </a:ext>
            </a:extLst>
          </a:blip>
          <a:srcRect l="1563" t="50487" r="1563" b="10000"/>
          <a:stretch/>
        </p:blipFill>
        <p:spPr>
          <a:xfrm>
            <a:off x="228600" y="1020314"/>
            <a:ext cx="11734799" cy="5609086"/>
          </a:xfrm>
          <a:prstGeom prst="rect">
            <a:avLst/>
          </a:prstGeom>
        </p:spPr>
      </p:pic>
      <p:sp>
        <p:nvSpPr>
          <p:cNvPr id="5" name="Rectangle 4">
            <a:extLst>
              <a:ext uri="{FF2B5EF4-FFF2-40B4-BE49-F238E27FC236}">
                <a16:creationId xmlns:a16="http://schemas.microsoft.com/office/drawing/2014/main" id="{8FCF953D-995C-4FA4-88FE-2D8BA3C3C04A}"/>
              </a:ext>
            </a:extLst>
          </p:cNvPr>
          <p:cNvSpPr/>
          <p:nvPr/>
        </p:nvSpPr>
        <p:spPr>
          <a:xfrm>
            <a:off x="762000" y="2209800"/>
            <a:ext cx="10820400" cy="609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98E7FCF-5F70-ACF2-D290-C964080D35FF}"/>
              </a:ext>
            </a:extLst>
          </p:cNvPr>
          <p:cNvSpPr/>
          <p:nvPr/>
        </p:nvSpPr>
        <p:spPr>
          <a:xfrm>
            <a:off x="774357" y="3200400"/>
            <a:ext cx="10820400" cy="3048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0019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chematic&#10;&#10;Description automatically generated">
            <a:extLst>
              <a:ext uri="{FF2B5EF4-FFF2-40B4-BE49-F238E27FC236}">
                <a16:creationId xmlns:a16="http://schemas.microsoft.com/office/drawing/2014/main" id="{F5C58A33-4530-7982-7461-D3E69F600541}"/>
              </a:ext>
            </a:extLst>
          </p:cNvPr>
          <p:cNvPicPr>
            <a:picLocks noChangeAspect="1"/>
          </p:cNvPicPr>
          <p:nvPr/>
        </p:nvPicPr>
        <p:blipFill rotWithShape="1">
          <a:blip r:embed="rId2">
            <a:extLst>
              <a:ext uri="{28A0092B-C50C-407E-A947-70E740481C1C}">
                <a14:useLocalDpi xmlns:a14="http://schemas.microsoft.com/office/drawing/2010/main" val="0"/>
              </a:ext>
            </a:extLst>
          </a:blip>
          <a:srcRect l="1563" t="14000" r="1563" b="49513"/>
          <a:stretch/>
        </p:blipFill>
        <p:spPr>
          <a:xfrm>
            <a:off x="228600" y="1066800"/>
            <a:ext cx="11675837" cy="5153333"/>
          </a:xfrm>
          <a:prstGeom prst="rect">
            <a:avLst/>
          </a:prstGeom>
        </p:spPr>
      </p:pic>
      <p:sp>
        <p:nvSpPr>
          <p:cNvPr id="5" name="Rectangle 4">
            <a:extLst>
              <a:ext uri="{FF2B5EF4-FFF2-40B4-BE49-F238E27FC236}">
                <a16:creationId xmlns:a16="http://schemas.microsoft.com/office/drawing/2014/main" id="{8FCF953D-995C-4FA4-88FE-2D8BA3C3C04A}"/>
              </a:ext>
            </a:extLst>
          </p:cNvPr>
          <p:cNvSpPr/>
          <p:nvPr/>
        </p:nvSpPr>
        <p:spPr>
          <a:xfrm>
            <a:off x="685800" y="2209800"/>
            <a:ext cx="10820400" cy="990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CEBAD5-EFA1-8B77-F844-48901098710D}"/>
              </a:ext>
            </a:extLst>
          </p:cNvPr>
          <p:cNvSpPr/>
          <p:nvPr/>
        </p:nvSpPr>
        <p:spPr>
          <a:xfrm>
            <a:off x="685800" y="4876800"/>
            <a:ext cx="10820400" cy="9144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7693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chematic&#10;&#10;Description automatically generated">
            <a:extLst>
              <a:ext uri="{FF2B5EF4-FFF2-40B4-BE49-F238E27FC236}">
                <a16:creationId xmlns:a16="http://schemas.microsoft.com/office/drawing/2014/main" id="{F5C58A33-4530-7982-7461-D3E69F600541}"/>
              </a:ext>
            </a:extLst>
          </p:cNvPr>
          <p:cNvPicPr>
            <a:picLocks noChangeAspect="1"/>
          </p:cNvPicPr>
          <p:nvPr/>
        </p:nvPicPr>
        <p:blipFill rotWithShape="1">
          <a:blip r:embed="rId2">
            <a:extLst>
              <a:ext uri="{28A0092B-C50C-407E-A947-70E740481C1C}">
                <a14:useLocalDpi xmlns:a14="http://schemas.microsoft.com/office/drawing/2010/main" val="0"/>
              </a:ext>
            </a:extLst>
          </a:blip>
          <a:srcRect l="1563" t="50487" r="1563" b="10000"/>
          <a:stretch/>
        </p:blipFill>
        <p:spPr>
          <a:xfrm>
            <a:off x="228600" y="1020314"/>
            <a:ext cx="11734799" cy="5609086"/>
          </a:xfrm>
          <a:prstGeom prst="rect">
            <a:avLst/>
          </a:prstGeom>
        </p:spPr>
      </p:pic>
      <p:sp>
        <p:nvSpPr>
          <p:cNvPr id="5" name="Rectangle 4">
            <a:extLst>
              <a:ext uri="{FF2B5EF4-FFF2-40B4-BE49-F238E27FC236}">
                <a16:creationId xmlns:a16="http://schemas.microsoft.com/office/drawing/2014/main" id="{8FCF953D-995C-4FA4-88FE-2D8BA3C3C04A}"/>
              </a:ext>
            </a:extLst>
          </p:cNvPr>
          <p:cNvSpPr/>
          <p:nvPr/>
        </p:nvSpPr>
        <p:spPr>
          <a:xfrm>
            <a:off x="762000" y="2209800"/>
            <a:ext cx="10820400" cy="990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8751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0E7478-8D4F-4955-9775-BECF3415FF0A}"/>
              </a:ext>
            </a:extLst>
          </p:cNvPr>
          <p:cNvSpPr/>
          <p:nvPr/>
        </p:nvSpPr>
        <p:spPr>
          <a:xfrm>
            <a:off x="304800" y="533400"/>
            <a:ext cx="10363200" cy="1938992"/>
          </a:xfrm>
          <a:prstGeom prst="rect">
            <a:avLst/>
          </a:prstGeom>
        </p:spPr>
        <p:txBody>
          <a:bodyPr wrap="square">
            <a:spAutoFit/>
          </a:bodyPr>
          <a:lstStyle/>
          <a:p>
            <a:pPr marL="0" marR="0">
              <a:spcBef>
                <a:spcPts val="0"/>
              </a:spcBef>
              <a:spcAft>
                <a:spcPts val="0"/>
              </a:spcAft>
              <a:tabLst>
                <a:tab pos="7086600" algn="r"/>
              </a:tabLst>
            </a:pPr>
            <a:r>
              <a:rPr lang="en-US" sz="4800" b="1" dirty="0">
                <a:effectLst/>
                <a:latin typeface="Georgia" panose="02040502050405020303" pitchFamily="18" charset="0"/>
                <a:ea typeface="Times New Roman" panose="02020603050405020304" pitchFamily="18" charset="0"/>
              </a:rPr>
              <a:t>SENDING</a:t>
            </a:r>
            <a:endParaRPr lang="en-US" sz="4800" dirty="0">
              <a:effectLst/>
              <a:latin typeface="Times New Roman" panose="02020603050405020304" pitchFamily="18" charset="0"/>
              <a:ea typeface="Times New Roman" panose="02020603050405020304" pitchFamily="18" charset="0"/>
            </a:endParaRPr>
          </a:p>
          <a:p>
            <a:r>
              <a:rPr lang="en-US" sz="3600" dirty="0"/>
              <a:t>Go in peace. Love your neighbor.</a:t>
            </a:r>
          </a:p>
          <a:p>
            <a:r>
              <a:rPr lang="en-US" sz="3600" b="1" dirty="0"/>
              <a:t>Thanks be to God.</a:t>
            </a:r>
            <a:endParaRPr lang="en-US" sz="3600" dirty="0"/>
          </a:p>
        </p:txBody>
      </p:sp>
      <p:pic>
        <p:nvPicPr>
          <p:cNvPr id="4" name="Picture 3">
            <a:extLst>
              <a:ext uri="{FF2B5EF4-FFF2-40B4-BE49-F238E27FC236}">
                <a16:creationId xmlns:a16="http://schemas.microsoft.com/office/drawing/2014/main" id="{0176C466-2687-62F3-4F0E-F3F6212A5DA0}"/>
              </a:ext>
            </a:extLst>
          </p:cNvPr>
          <p:cNvPicPr>
            <a:picLocks noChangeAspect="1"/>
          </p:cNvPicPr>
          <p:nvPr/>
        </p:nvPicPr>
        <p:blipFill>
          <a:blip r:embed="rId2"/>
          <a:stretch>
            <a:fillRect/>
          </a:stretch>
        </p:blipFill>
        <p:spPr>
          <a:xfrm>
            <a:off x="7175500" y="2507561"/>
            <a:ext cx="3492500" cy="3492500"/>
          </a:xfrm>
          <a:prstGeom prst="rect">
            <a:avLst/>
          </a:prstGeom>
        </p:spPr>
      </p:pic>
    </p:spTree>
    <p:extLst>
      <p:ext uri="{BB962C8B-B14F-4D97-AF65-F5344CB8AC3E}">
        <p14:creationId xmlns:p14="http://schemas.microsoft.com/office/powerpoint/2010/main" val="3567361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4">
            <a:extLst>
              <a:ext uri="{FF2B5EF4-FFF2-40B4-BE49-F238E27FC236}">
                <a16:creationId xmlns:a16="http://schemas.microsoft.com/office/drawing/2014/main" id="{A73F8FA5-18A3-48C5-B711-1D7E0DFA22CF}"/>
              </a:ext>
            </a:extLst>
          </p:cNvPr>
          <p:cNvSpPr txBox="1">
            <a:spLocks noChangeArrowheads="1"/>
          </p:cNvSpPr>
          <p:nvPr/>
        </p:nvSpPr>
        <p:spPr bwMode="auto">
          <a:xfrm>
            <a:off x="507033" y="1219200"/>
            <a:ext cx="66294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dirty="0">
                <a:latin typeface="Georgia" panose="02040502050405020303" pitchFamily="18" charset="0"/>
              </a:rPr>
              <a:t>Resurrection Lutheran Church</a:t>
            </a:r>
          </a:p>
          <a:p>
            <a:pPr algn="ctr" eaLnBrk="1" hangingPunct="1">
              <a:spcBef>
                <a:spcPct val="0"/>
              </a:spcBef>
              <a:buFontTx/>
              <a:buNone/>
            </a:pPr>
            <a:endParaRPr lang="en-US" altLang="en-US" sz="3800" dirty="0"/>
          </a:p>
          <a:p>
            <a:pPr algn="ctr" eaLnBrk="1" hangingPunct="1">
              <a:spcBef>
                <a:spcPct val="0"/>
              </a:spcBef>
              <a:buFontTx/>
              <a:buNone/>
            </a:pPr>
            <a:r>
              <a:rPr lang="en-US" altLang="en-US" sz="3600" dirty="0"/>
              <a:t>The Reverend </a:t>
            </a:r>
          </a:p>
          <a:p>
            <a:pPr algn="ctr" eaLnBrk="1" hangingPunct="1">
              <a:spcBef>
                <a:spcPct val="0"/>
              </a:spcBef>
              <a:buFontTx/>
              <a:buNone/>
            </a:pPr>
            <a:r>
              <a:rPr lang="en-US" altLang="en-US" sz="3600" dirty="0"/>
              <a:t>Karen Perkins, Pastor</a:t>
            </a:r>
          </a:p>
          <a:p>
            <a:pPr algn="ctr" eaLnBrk="1" hangingPunct="1">
              <a:spcBef>
                <a:spcPct val="0"/>
              </a:spcBef>
              <a:buFontTx/>
              <a:buNone/>
            </a:pPr>
            <a:endParaRPr lang="en-US" altLang="en-US" sz="3600" dirty="0"/>
          </a:p>
          <a:p>
            <a:pPr algn="ctr" eaLnBrk="1" hangingPunct="1">
              <a:spcBef>
                <a:spcPct val="0"/>
              </a:spcBef>
              <a:buFontTx/>
              <a:buNone/>
            </a:pPr>
            <a:r>
              <a:rPr lang="en-US" altLang="en-US" sz="3600" dirty="0"/>
              <a:t>People of Resurrection, Ministers of God</a:t>
            </a:r>
          </a:p>
        </p:txBody>
      </p:sp>
      <p:pic>
        <p:nvPicPr>
          <p:cNvPr id="2" name="Picture 1">
            <a:extLst>
              <a:ext uri="{FF2B5EF4-FFF2-40B4-BE49-F238E27FC236}">
                <a16:creationId xmlns:a16="http://schemas.microsoft.com/office/drawing/2014/main" id="{25712CE3-9B0F-916F-B3BF-888DB87DE316}"/>
              </a:ext>
            </a:extLst>
          </p:cNvPr>
          <p:cNvPicPr>
            <a:picLocks noChangeAspect="1"/>
          </p:cNvPicPr>
          <p:nvPr/>
        </p:nvPicPr>
        <p:blipFill rotWithShape="1">
          <a:blip r:embed="rId3"/>
          <a:srcRect t="10046" b="9227"/>
          <a:stretch/>
        </p:blipFill>
        <p:spPr>
          <a:xfrm>
            <a:off x="7136433" y="1973492"/>
            <a:ext cx="4445967" cy="3589108"/>
          </a:xfrm>
          <a:prstGeom prst="rect">
            <a:avLst/>
          </a:prstGeom>
        </p:spPr>
      </p:pic>
    </p:spTree>
    <p:extLst>
      <p:ext uri="{BB962C8B-B14F-4D97-AF65-F5344CB8AC3E}">
        <p14:creationId xmlns:p14="http://schemas.microsoft.com/office/powerpoint/2010/main" val="1256146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F5270AC6-AB83-F870-A29D-1EFEF25D5A02}"/>
              </a:ext>
            </a:extLst>
          </p:cNvPr>
          <p:cNvPicPr>
            <a:picLocks noChangeAspect="1"/>
          </p:cNvPicPr>
          <p:nvPr/>
        </p:nvPicPr>
        <p:blipFill rotWithShape="1">
          <a:blip r:embed="rId2">
            <a:extLst>
              <a:ext uri="{28A0092B-C50C-407E-A947-70E740481C1C}">
                <a14:useLocalDpi xmlns:a14="http://schemas.microsoft.com/office/drawing/2010/main" val="0"/>
              </a:ext>
            </a:extLst>
          </a:blip>
          <a:srcRect l="1099" t="52114" r="1099" b="4320"/>
          <a:stretch/>
        </p:blipFill>
        <p:spPr>
          <a:xfrm>
            <a:off x="228600" y="724093"/>
            <a:ext cx="11734800" cy="5866942"/>
          </a:xfrm>
          <a:prstGeom prst="rect">
            <a:avLst/>
          </a:prstGeom>
        </p:spPr>
      </p:pic>
      <p:sp>
        <p:nvSpPr>
          <p:cNvPr id="7" name="Rectangle 6">
            <a:extLst>
              <a:ext uri="{FF2B5EF4-FFF2-40B4-BE49-F238E27FC236}">
                <a16:creationId xmlns:a16="http://schemas.microsoft.com/office/drawing/2014/main" id="{4DBF7F74-18A7-4375-9C40-868B4949A922}"/>
              </a:ext>
            </a:extLst>
          </p:cNvPr>
          <p:cNvSpPr/>
          <p:nvPr/>
        </p:nvSpPr>
        <p:spPr>
          <a:xfrm>
            <a:off x="838200" y="1905000"/>
            <a:ext cx="10896600" cy="3048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03D66E8-4E2F-44F4-9C1A-74D9D425279A}"/>
              </a:ext>
            </a:extLst>
          </p:cNvPr>
          <p:cNvSpPr/>
          <p:nvPr/>
        </p:nvSpPr>
        <p:spPr>
          <a:xfrm>
            <a:off x="838200" y="4419600"/>
            <a:ext cx="10896600" cy="3810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6963656-3A9E-567B-071F-04DDDB6F1548}"/>
              </a:ext>
            </a:extLst>
          </p:cNvPr>
          <p:cNvSpPr/>
          <p:nvPr/>
        </p:nvSpPr>
        <p:spPr>
          <a:xfrm>
            <a:off x="914400" y="5163602"/>
            <a:ext cx="10896600" cy="322798"/>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991CA9-32B6-20FA-45AD-80DA399E50BF}"/>
              </a:ext>
            </a:extLst>
          </p:cNvPr>
          <p:cNvSpPr/>
          <p:nvPr/>
        </p:nvSpPr>
        <p:spPr>
          <a:xfrm>
            <a:off x="685800" y="2496602"/>
            <a:ext cx="10896600" cy="322798"/>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934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F5270AC6-AB83-F870-A29D-1EFEF25D5A02}"/>
              </a:ext>
            </a:extLst>
          </p:cNvPr>
          <p:cNvPicPr>
            <a:picLocks noChangeAspect="1"/>
          </p:cNvPicPr>
          <p:nvPr/>
        </p:nvPicPr>
        <p:blipFill rotWithShape="1">
          <a:blip r:embed="rId2">
            <a:extLst>
              <a:ext uri="{28A0092B-C50C-407E-A947-70E740481C1C}">
                <a14:useLocalDpi xmlns:a14="http://schemas.microsoft.com/office/drawing/2010/main" val="0"/>
              </a:ext>
            </a:extLst>
          </a:blip>
          <a:srcRect l="1099" t="14197" r="1099" b="50823"/>
          <a:stretch/>
        </p:blipFill>
        <p:spPr>
          <a:xfrm>
            <a:off x="228599" y="762000"/>
            <a:ext cx="11717127" cy="4703635"/>
          </a:xfrm>
          <a:prstGeom prst="rect">
            <a:avLst/>
          </a:prstGeom>
        </p:spPr>
      </p:pic>
      <p:sp>
        <p:nvSpPr>
          <p:cNvPr id="7" name="Rectangle 6">
            <a:extLst>
              <a:ext uri="{FF2B5EF4-FFF2-40B4-BE49-F238E27FC236}">
                <a16:creationId xmlns:a16="http://schemas.microsoft.com/office/drawing/2014/main" id="{4DBF7F74-18A7-4375-9C40-868B4949A922}"/>
              </a:ext>
            </a:extLst>
          </p:cNvPr>
          <p:cNvSpPr/>
          <p:nvPr/>
        </p:nvSpPr>
        <p:spPr>
          <a:xfrm>
            <a:off x="457200" y="1828800"/>
            <a:ext cx="10896600" cy="703798"/>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03D66E8-4E2F-44F4-9C1A-74D9D425279A}"/>
              </a:ext>
            </a:extLst>
          </p:cNvPr>
          <p:cNvSpPr/>
          <p:nvPr/>
        </p:nvSpPr>
        <p:spPr>
          <a:xfrm>
            <a:off x="838200" y="4419600"/>
            <a:ext cx="10896600" cy="703798"/>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00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F5270AC6-AB83-F870-A29D-1EFEF25D5A02}"/>
              </a:ext>
            </a:extLst>
          </p:cNvPr>
          <p:cNvPicPr>
            <a:picLocks noChangeAspect="1"/>
          </p:cNvPicPr>
          <p:nvPr/>
        </p:nvPicPr>
        <p:blipFill rotWithShape="1">
          <a:blip r:embed="rId2">
            <a:extLst>
              <a:ext uri="{28A0092B-C50C-407E-A947-70E740481C1C}">
                <a14:useLocalDpi xmlns:a14="http://schemas.microsoft.com/office/drawing/2010/main" val="0"/>
              </a:ext>
            </a:extLst>
          </a:blip>
          <a:srcRect l="1099" t="52114" r="1099" b="4320"/>
          <a:stretch/>
        </p:blipFill>
        <p:spPr>
          <a:xfrm>
            <a:off x="228600" y="724093"/>
            <a:ext cx="11734800" cy="5866942"/>
          </a:xfrm>
          <a:prstGeom prst="rect">
            <a:avLst/>
          </a:prstGeom>
        </p:spPr>
      </p:pic>
      <p:sp>
        <p:nvSpPr>
          <p:cNvPr id="7" name="Rectangle 6">
            <a:extLst>
              <a:ext uri="{FF2B5EF4-FFF2-40B4-BE49-F238E27FC236}">
                <a16:creationId xmlns:a16="http://schemas.microsoft.com/office/drawing/2014/main" id="{4DBF7F74-18A7-4375-9C40-868B4949A922}"/>
              </a:ext>
            </a:extLst>
          </p:cNvPr>
          <p:cNvSpPr/>
          <p:nvPr/>
        </p:nvSpPr>
        <p:spPr>
          <a:xfrm>
            <a:off x="838200" y="1828800"/>
            <a:ext cx="10896600" cy="6096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03D66E8-4E2F-44F4-9C1A-74D9D425279A}"/>
              </a:ext>
            </a:extLst>
          </p:cNvPr>
          <p:cNvSpPr/>
          <p:nvPr/>
        </p:nvSpPr>
        <p:spPr>
          <a:xfrm>
            <a:off x="838200" y="4419600"/>
            <a:ext cx="10896600" cy="6858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664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a:extLst>
              <a:ext uri="{FF2B5EF4-FFF2-40B4-BE49-F238E27FC236}">
                <a16:creationId xmlns:a16="http://schemas.microsoft.com/office/drawing/2014/main" id="{32F22453-8704-4583-89AA-C23FFF58D4C9}"/>
              </a:ext>
            </a:extLst>
          </p:cNvPr>
          <p:cNvSpPr txBox="1">
            <a:spLocks noChangeArrowheads="1"/>
          </p:cNvSpPr>
          <p:nvPr/>
        </p:nvSpPr>
        <p:spPr bwMode="auto">
          <a:xfrm>
            <a:off x="228600" y="3984010"/>
            <a:ext cx="1182624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a:spcBef>
                <a:spcPts val="0"/>
              </a:spcBef>
              <a:spcAft>
                <a:spcPts val="0"/>
              </a:spcAft>
              <a:buNone/>
            </a:pPr>
            <a:r>
              <a:rPr lang="en-US" sz="4800" b="1" dirty="0">
                <a:effectLst/>
                <a:latin typeface="Georgia" panose="02040502050405020303" pitchFamily="18" charset="0"/>
                <a:ea typeface="MS Mincho" panose="02020609040205080304" pitchFamily="49" charset="-128"/>
              </a:rPr>
              <a:t>GREETING</a:t>
            </a:r>
            <a:r>
              <a:rPr lang="en-US" sz="4000" b="1" dirty="0">
                <a:effectLst/>
                <a:latin typeface="Georgia" panose="02040502050405020303" pitchFamily="18" charset="0"/>
                <a:ea typeface="MS Mincho" panose="02020609040205080304" pitchFamily="49" charset="-128"/>
              </a:rPr>
              <a:t> </a:t>
            </a:r>
            <a:endParaRPr lang="en-US" sz="4000" dirty="0">
              <a:effectLst/>
              <a:latin typeface="Times New Roman" panose="02020603050405020304" pitchFamily="18" charset="0"/>
              <a:ea typeface="Times New Roman" panose="02020603050405020304" pitchFamily="18" charset="0"/>
            </a:endParaRPr>
          </a:p>
          <a:p>
            <a:pPr marL="0" marR="0">
              <a:spcBef>
                <a:spcPts val="0"/>
              </a:spcBef>
              <a:spcAft>
                <a:spcPts val="0"/>
              </a:spcAft>
              <a:buNone/>
            </a:pPr>
            <a:r>
              <a:rPr lang="en-US" sz="3600" dirty="0">
                <a:effectLst/>
                <a:latin typeface="+mn-lt"/>
                <a:ea typeface="MS Mincho" panose="02020609040205080304" pitchFamily="49" charset="-128"/>
              </a:rPr>
              <a:t>The grace of our Lord Jesus Christ, the love of God, </a:t>
            </a:r>
          </a:p>
          <a:p>
            <a:pPr marL="457200" marR="0">
              <a:spcBef>
                <a:spcPts val="0"/>
              </a:spcBef>
              <a:spcAft>
                <a:spcPts val="0"/>
              </a:spcAft>
              <a:buNone/>
            </a:pPr>
            <a:r>
              <a:rPr lang="en-US" sz="3600" dirty="0">
                <a:effectLst/>
                <a:latin typeface="+mn-lt"/>
                <a:ea typeface="MS Mincho" panose="02020609040205080304" pitchFamily="49" charset="-128"/>
              </a:rPr>
              <a:t>and the communion of the Holy Spirit be with you all.</a:t>
            </a:r>
            <a:endParaRPr lang="en-US" sz="3600" dirty="0">
              <a:effectLst/>
              <a:latin typeface="+mn-lt"/>
              <a:ea typeface="Times New Roman" panose="02020603050405020304" pitchFamily="18" charset="0"/>
            </a:endParaRPr>
          </a:p>
          <a:p>
            <a:pPr marL="0" marR="0">
              <a:spcBef>
                <a:spcPts val="0"/>
              </a:spcBef>
              <a:spcAft>
                <a:spcPts val="0"/>
              </a:spcAft>
              <a:buNone/>
            </a:pPr>
            <a:r>
              <a:rPr lang="en-US" sz="3600" b="1" dirty="0">
                <a:effectLst/>
                <a:latin typeface="+mn-lt"/>
                <a:ea typeface="MS Mincho" panose="02020609040205080304" pitchFamily="49" charset="-128"/>
              </a:rPr>
              <a:t>And also with you.</a:t>
            </a:r>
            <a:endParaRPr lang="en-US" sz="3600" dirty="0">
              <a:effectLst/>
              <a:latin typeface="+mn-lt"/>
              <a:ea typeface="Times New Roman" panose="02020603050405020304" pitchFamily="18" charset="0"/>
            </a:endParaRPr>
          </a:p>
        </p:txBody>
      </p:sp>
      <p:pic>
        <p:nvPicPr>
          <p:cNvPr id="3" name="Picture 2">
            <a:extLst>
              <a:ext uri="{FF2B5EF4-FFF2-40B4-BE49-F238E27FC236}">
                <a16:creationId xmlns:a16="http://schemas.microsoft.com/office/drawing/2014/main" id="{8306A409-0D91-468F-AEA2-8E6F7C1E68BC}"/>
              </a:ext>
            </a:extLst>
          </p:cNvPr>
          <p:cNvPicPr>
            <a:picLocks noChangeAspect="1"/>
          </p:cNvPicPr>
          <p:nvPr/>
        </p:nvPicPr>
        <p:blipFill rotWithShape="1">
          <a:blip r:embed="rId2"/>
          <a:srcRect t="10727" b="12182"/>
          <a:stretch/>
        </p:blipFill>
        <p:spPr>
          <a:xfrm>
            <a:off x="6075381" y="685800"/>
            <a:ext cx="4524375" cy="348788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17350E-2636-4D7A-B3EC-9732AF4A94D8}"/>
              </a:ext>
            </a:extLst>
          </p:cNvPr>
          <p:cNvSpPr/>
          <p:nvPr/>
        </p:nvSpPr>
        <p:spPr>
          <a:xfrm>
            <a:off x="228600" y="228600"/>
            <a:ext cx="11734800" cy="830997"/>
          </a:xfrm>
          <a:prstGeom prst="rect">
            <a:avLst/>
          </a:prstGeom>
        </p:spPr>
        <p:txBody>
          <a:bodyPr wrap="square">
            <a:spAutoFit/>
          </a:bodyPr>
          <a:lstStyle/>
          <a:p>
            <a:pPr eaLnBrk="1" hangingPunct="1">
              <a:defRPr/>
            </a:pPr>
            <a:r>
              <a:rPr lang="en-US" altLang="en-US" sz="4800" b="1" dirty="0">
                <a:solidFill>
                  <a:srgbClr val="000000"/>
                </a:solidFill>
                <a:latin typeface="Georgia" panose="02040502050405020303" pitchFamily="18" charset="0"/>
                <a:cs typeface="Times New Roman" panose="02020603050405020304" pitchFamily="18" charset="0"/>
              </a:rPr>
              <a:t>KYRIE</a:t>
            </a:r>
            <a:endParaRPr lang="en-US" altLang="en-US" sz="4800" dirty="0">
              <a:solidFill>
                <a:srgbClr val="000000"/>
              </a:solidFill>
              <a:latin typeface="Georgia" panose="02040502050405020303" pitchFamily="18" charset="0"/>
            </a:endParaRPr>
          </a:p>
        </p:txBody>
      </p:sp>
      <p:pic>
        <p:nvPicPr>
          <p:cNvPr id="3" name="Picture 2" descr="A picture containing shape&#10;&#10;Description automatically generated">
            <a:extLst>
              <a:ext uri="{FF2B5EF4-FFF2-40B4-BE49-F238E27FC236}">
                <a16:creationId xmlns:a16="http://schemas.microsoft.com/office/drawing/2014/main" id="{E9F2E19A-7D68-4E31-B39C-63C1BF42BE9C}"/>
              </a:ext>
            </a:extLst>
          </p:cNvPr>
          <p:cNvPicPr>
            <a:picLocks noChangeAspect="1"/>
          </p:cNvPicPr>
          <p:nvPr/>
        </p:nvPicPr>
        <p:blipFill rotWithShape="1">
          <a:blip r:embed="rId2">
            <a:extLst>
              <a:ext uri="{28A0092B-C50C-407E-A947-70E740481C1C}">
                <a14:useLocalDpi xmlns:a14="http://schemas.microsoft.com/office/drawing/2010/main" val="0"/>
              </a:ext>
            </a:extLst>
          </a:blip>
          <a:srcRect t="-148" b="70148"/>
          <a:stretch/>
        </p:blipFill>
        <p:spPr>
          <a:xfrm>
            <a:off x="228599" y="1066800"/>
            <a:ext cx="11780299" cy="572220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E9F2E19A-7D68-4E31-B39C-63C1BF42BE9C}"/>
              </a:ext>
            </a:extLst>
          </p:cNvPr>
          <p:cNvPicPr>
            <a:picLocks noChangeAspect="1"/>
          </p:cNvPicPr>
          <p:nvPr/>
        </p:nvPicPr>
        <p:blipFill rotWithShape="1">
          <a:blip r:embed="rId2">
            <a:extLst>
              <a:ext uri="{28A0092B-C50C-407E-A947-70E740481C1C}">
                <a14:useLocalDpi xmlns:a14="http://schemas.microsoft.com/office/drawing/2010/main" val="0"/>
              </a:ext>
            </a:extLst>
          </a:blip>
          <a:srcRect t="29230" b="40770"/>
          <a:stretch/>
        </p:blipFill>
        <p:spPr>
          <a:xfrm>
            <a:off x="228600" y="1058337"/>
            <a:ext cx="11734800" cy="5700103"/>
          </a:xfrm>
          <a:prstGeom prst="rect">
            <a:avLst/>
          </a:prstGeom>
        </p:spPr>
      </p:pic>
    </p:spTree>
    <p:extLst>
      <p:ext uri="{BB962C8B-B14F-4D97-AF65-F5344CB8AC3E}">
        <p14:creationId xmlns:p14="http://schemas.microsoft.com/office/powerpoint/2010/main" val="3349948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E9F2E19A-7D68-4E31-B39C-63C1BF42BE9C}"/>
              </a:ext>
            </a:extLst>
          </p:cNvPr>
          <p:cNvPicPr>
            <a:picLocks noChangeAspect="1"/>
          </p:cNvPicPr>
          <p:nvPr/>
        </p:nvPicPr>
        <p:blipFill rotWithShape="1">
          <a:blip r:embed="rId2">
            <a:extLst>
              <a:ext uri="{28A0092B-C50C-407E-A947-70E740481C1C}">
                <a14:useLocalDpi xmlns:a14="http://schemas.microsoft.com/office/drawing/2010/main" val="0"/>
              </a:ext>
            </a:extLst>
          </a:blip>
          <a:srcRect t="60312" b="19396"/>
          <a:stretch/>
        </p:blipFill>
        <p:spPr>
          <a:xfrm>
            <a:off x="228600" y="2819400"/>
            <a:ext cx="11792427" cy="3874520"/>
          </a:xfrm>
          <a:prstGeom prst="rect">
            <a:avLst/>
          </a:prstGeom>
        </p:spPr>
      </p:pic>
    </p:spTree>
    <p:extLst>
      <p:ext uri="{BB962C8B-B14F-4D97-AF65-F5344CB8AC3E}">
        <p14:creationId xmlns:p14="http://schemas.microsoft.com/office/powerpoint/2010/main" val="262142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E9F2E19A-7D68-4E31-B39C-63C1BF42BE9C}"/>
              </a:ext>
            </a:extLst>
          </p:cNvPr>
          <p:cNvPicPr>
            <a:picLocks noChangeAspect="1"/>
          </p:cNvPicPr>
          <p:nvPr/>
        </p:nvPicPr>
        <p:blipFill rotWithShape="1">
          <a:blip r:embed="rId2">
            <a:extLst>
              <a:ext uri="{28A0092B-C50C-407E-A947-70E740481C1C}">
                <a14:useLocalDpi xmlns:a14="http://schemas.microsoft.com/office/drawing/2010/main" val="0"/>
              </a:ext>
            </a:extLst>
          </a:blip>
          <a:srcRect t="81856" b="-2148"/>
          <a:stretch/>
        </p:blipFill>
        <p:spPr>
          <a:xfrm>
            <a:off x="228600" y="2819400"/>
            <a:ext cx="11734800" cy="3855586"/>
          </a:xfrm>
          <a:prstGeom prst="rect">
            <a:avLst/>
          </a:prstGeom>
        </p:spPr>
      </p:pic>
    </p:spTree>
    <p:extLst>
      <p:ext uri="{BB962C8B-B14F-4D97-AF65-F5344CB8AC3E}">
        <p14:creationId xmlns:p14="http://schemas.microsoft.com/office/powerpoint/2010/main" val="1075296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6C2711-BC3F-40FF-955F-E6D0A091A5D6}"/>
              </a:ext>
            </a:extLst>
          </p:cNvPr>
          <p:cNvSpPr txBox="1"/>
          <p:nvPr/>
        </p:nvSpPr>
        <p:spPr>
          <a:xfrm>
            <a:off x="228600" y="533400"/>
            <a:ext cx="11734800" cy="830997"/>
          </a:xfrm>
          <a:prstGeom prst="rect">
            <a:avLst/>
          </a:prstGeom>
          <a:noFill/>
        </p:spPr>
        <p:txBody>
          <a:bodyPr wrap="square">
            <a:spAutoFit/>
          </a:bodyPr>
          <a:lstStyle/>
          <a:p>
            <a:pPr>
              <a:defRPr/>
            </a:pPr>
            <a:r>
              <a:rPr lang="en-US" sz="4800" b="1" dirty="0">
                <a:solidFill>
                  <a:srgbClr val="000000"/>
                </a:solidFill>
                <a:latin typeface="Georgia" panose="02040502050405020303" pitchFamily="18" charset="0"/>
              </a:rPr>
              <a:t>HYMN OF PRAISE</a:t>
            </a:r>
          </a:p>
        </p:txBody>
      </p:sp>
      <p:pic>
        <p:nvPicPr>
          <p:cNvPr id="3" name="Picture 2" descr="A picture containing shape&#10;&#10;Description automatically generated">
            <a:extLst>
              <a:ext uri="{FF2B5EF4-FFF2-40B4-BE49-F238E27FC236}">
                <a16:creationId xmlns:a16="http://schemas.microsoft.com/office/drawing/2014/main" id="{06403831-AA92-4D90-8FA0-4786462C1F92}"/>
              </a:ext>
            </a:extLst>
          </p:cNvPr>
          <p:cNvPicPr>
            <a:picLocks noChangeAspect="1"/>
          </p:cNvPicPr>
          <p:nvPr/>
        </p:nvPicPr>
        <p:blipFill rotWithShape="1">
          <a:blip r:embed="rId2">
            <a:extLst>
              <a:ext uri="{28A0092B-C50C-407E-A947-70E740481C1C}">
                <a14:useLocalDpi xmlns:a14="http://schemas.microsoft.com/office/drawing/2010/main" val="0"/>
              </a:ext>
            </a:extLst>
          </a:blip>
          <a:srcRect b="77778"/>
          <a:stretch/>
        </p:blipFill>
        <p:spPr>
          <a:xfrm>
            <a:off x="228600" y="1524000"/>
            <a:ext cx="11734800" cy="5075514"/>
          </a:xfrm>
          <a:prstGeom prst="rect">
            <a:avLst/>
          </a:prstGeom>
        </p:spPr>
      </p:pic>
    </p:spTree>
    <p:extLst>
      <p:ext uri="{BB962C8B-B14F-4D97-AF65-F5344CB8AC3E}">
        <p14:creationId xmlns:p14="http://schemas.microsoft.com/office/powerpoint/2010/main" val="1817819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a:extLst>
              <a:ext uri="{FF2B5EF4-FFF2-40B4-BE49-F238E27FC236}">
                <a16:creationId xmlns:a16="http://schemas.microsoft.com/office/drawing/2014/main" id="{85C4E03F-C390-4639-8935-C9AF66024813}"/>
              </a:ext>
            </a:extLst>
          </p:cNvPr>
          <p:cNvSpPr txBox="1">
            <a:spLocks noChangeArrowheads="1"/>
          </p:cNvSpPr>
          <p:nvPr/>
        </p:nvSpPr>
        <p:spPr bwMode="auto">
          <a:xfrm>
            <a:off x="209550" y="2474416"/>
            <a:ext cx="11772900" cy="4154984"/>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Introduction to the day</a:t>
            </a:r>
          </a:p>
          <a:p>
            <a:endParaRPr lang="en-US" sz="3600" i="1" dirty="0">
              <a:latin typeface="Times New Roman" panose="02020603050405020304" pitchFamily="18" charset="0"/>
              <a:cs typeface="Times New Roman" panose="02020603050405020304" pitchFamily="18" charset="0"/>
            </a:endParaRPr>
          </a:p>
          <a:p>
            <a:r>
              <a:rPr lang="en-US" sz="3600" i="1" dirty="0">
                <a:latin typeface="Times New Roman" panose="02020603050405020304" pitchFamily="18" charset="0"/>
                <a:cs typeface="Times New Roman" panose="02020603050405020304" pitchFamily="18" charset="0"/>
              </a:rPr>
              <a:t>God is the source of our nourishment. Jesus’ invitation to “take and eat . . . take and drink” is a repeated one. In holy communion, in the word read and proclaimed, in the assembly of the people of God, the dominion of God has come near. Rejoice! Your name is written in heaven.</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6403831-AA92-4D90-8FA0-4786462C1F92}"/>
              </a:ext>
            </a:extLst>
          </p:cNvPr>
          <p:cNvPicPr>
            <a:picLocks noChangeAspect="1"/>
          </p:cNvPicPr>
          <p:nvPr/>
        </p:nvPicPr>
        <p:blipFill rotWithShape="1">
          <a:blip r:embed="rId2">
            <a:extLst>
              <a:ext uri="{28A0092B-C50C-407E-A947-70E740481C1C}">
                <a14:useLocalDpi xmlns:a14="http://schemas.microsoft.com/office/drawing/2010/main" val="0"/>
              </a:ext>
            </a:extLst>
          </a:blip>
          <a:srcRect t="22810" b="54968"/>
          <a:stretch/>
        </p:blipFill>
        <p:spPr>
          <a:xfrm>
            <a:off x="228600" y="1543602"/>
            <a:ext cx="11758578" cy="5085798"/>
          </a:xfrm>
          <a:prstGeom prst="rect">
            <a:avLst/>
          </a:prstGeom>
        </p:spPr>
      </p:pic>
    </p:spTree>
    <p:extLst>
      <p:ext uri="{BB962C8B-B14F-4D97-AF65-F5344CB8AC3E}">
        <p14:creationId xmlns:p14="http://schemas.microsoft.com/office/powerpoint/2010/main" val="1260617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6403831-AA92-4D90-8FA0-4786462C1F92}"/>
              </a:ext>
            </a:extLst>
          </p:cNvPr>
          <p:cNvPicPr>
            <a:picLocks noChangeAspect="1"/>
          </p:cNvPicPr>
          <p:nvPr/>
        </p:nvPicPr>
        <p:blipFill rotWithShape="1">
          <a:blip r:embed="rId2">
            <a:extLst>
              <a:ext uri="{28A0092B-C50C-407E-A947-70E740481C1C}">
                <a14:useLocalDpi xmlns:a14="http://schemas.microsoft.com/office/drawing/2010/main" val="0"/>
              </a:ext>
            </a:extLst>
          </a:blip>
          <a:srcRect t="45457" b="32321"/>
          <a:stretch/>
        </p:blipFill>
        <p:spPr>
          <a:xfrm>
            <a:off x="228599" y="1543602"/>
            <a:ext cx="11758577" cy="5085798"/>
          </a:xfrm>
          <a:prstGeom prst="rect">
            <a:avLst/>
          </a:prstGeom>
        </p:spPr>
      </p:pic>
    </p:spTree>
    <p:extLst>
      <p:ext uri="{BB962C8B-B14F-4D97-AF65-F5344CB8AC3E}">
        <p14:creationId xmlns:p14="http://schemas.microsoft.com/office/powerpoint/2010/main" val="3598111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6403831-AA92-4D90-8FA0-4786462C1F92}"/>
              </a:ext>
            </a:extLst>
          </p:cNvPr>
          <p:cNvPicPr>
            <a:picLocks noChangeAspect="1"/>
          </p:cNvPicPr>
          <p:nvPr/>
        </p:nvPicPr>
        <p:blipFill rotWithShape="1">
          <a:blip r:embed="rId2">
            <a:extLst>
              <a:ext uri="{28A0092B-C50C-407E-A947-70E740481C1C}">
                <a14:useLocalDpi xmlns:a14="http://schemas.microsoft.com/office/drawing/2010/main" val="0"/>
              </a:ext>
            </a:extLst>
          </a:blip>
          <a:srcRect t="68780" b="15496"/>
          <a:stretch/>
        </p:blipFill>
        <p:spPr>
          <a:xfrm>
            <a:off x="228600" y="3071320"/>
            <a:ext cx="11755188" cy="3597549"/>
          </a:xfrm>
          <a:prstGeom prst="rect">
            <a:avLst/>
          </a:prstGeom>
        </p:spPr>
      </p:pic>
    </p:spTree>
    <p:extLst>
      <p:ext uri="{BB962C8B-B14F-4D97-AF65-F5344CB8AC3E}">
        <p14:creationId xmlns:p14="http://schemas.microsoft.com/office/powerpoint/2010/main" val="679155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6403831-AA92-4D90-8FA0-4786462C1F92}"/>
              </a:ext>
            </a:extLst>
          </p:cNvPr>
          <p:cNvPicPr>
            <a:picLocks noChangeAspect="1"/>
          </p:cNvPicPr>
          <p:nvPr/>
        </p:nvPicPr>
        <p:blipFill rotWithShape="1">
          <a:blip r:embed="rId2">
            <a:extLst>
              <a:ext uri="{28A0092B-C50C-407E-A947-70E740481C1C}">
                <a14:useLocalDpi xmlns:a14="http://schemas.microsoft.com/office/drawing/2010/main" val="0"/>
              </a:ext>
            </a:extLst>
          </a:blip>
          <a:srcRect t="84418" b="-142"/>
          <a:stretch/>
        </p:blipFill>
        <p:spPr>
          <a:xfrm>
            <a:off x="228600" y="3077560"/>
            <a:ext cx="11734800" cy="3591309"/>
          </a:xfrm>
          <a:prstGeom prst="rect">
            <a:avLst/>
          </a:prstGeom>
        </p:spPr>
      </p:pic>
    </p:spTree>
    <p:extLst>
      <p:ext uri="{BB962C8B-B14F-4D97-AF65-F5344CB8AC3E}">
        <p14:creationId xmlns:p14="http://schemas.microsoft.com/office/powerpoint/2010/main" val="3167919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4814C9-7314-45DB-9E30-6625F8F28FD6}"/>
              </a:ext>
            </a:extLst>
          </p:cNvPr>
          <p:cNvSpPr txBox="1"/>
          <p:nvPr/>
        </p:nvSpPr>
        <p:spPr>
          <a:xfrm>
            <a:off x="190500" y="1143000"/>
            <a:ext cx="11811000" cy="5539978"/>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Prayer of the Day</a:t>
            </a:r>
            <a:endParaRPr lang="en-US" sz="4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b="1" dirty="0">
              <a:effectLst/>
              <a:latin typeface="+mn-lt"/>
              <a:ea typeface="Times New Roman" panose="02020603050405020304" pitchFamily="18" charset="0"/>
            </a:endParaRPr>
          </a:p>
          <a:p>
            <a:pPr marL="0" marR="0">
              <a:spcBef>
                <a:spcPts val="0"/>
              </a:spcBef>
              <a:spcAft>
                <a:spcPts val="0"/>
              </a:spcAft>
            </a:pPr>
            <a:r>
              <a:rPr lang="en-US" sz="3600" b="1" dirty="0">
                <a:effectLst/>
                <a:latin typeface="+mn-lt"/>
                <a:ea typeface="Times New Roman" panose="02020603050405020304" pitchFamily="18" charset="0"/>
              </a:rPr>
              <a:t>Let us pray.</a:t>
            </a:r>
            <a:r>
              <a:rPr lang="en-US" sz="3600" dirty="0">
                <a:effectLst/>
                <a:latin typeface="+mn-lt"/>
                <a:ea typeface="Times New Roman" panose="02020603050405020304" pitchFamily="18" charset="0"/>
              </a:rPr>
              <a:t> </a:t>
            </a:r>
          </a:p>
          <a:p>
            <a:pPr marL="0" marR="0">
              <a:spcBef>
                <a:spcPts val="0"/>
              </a:spcBef>
              <a:spcAft>
                <a:spcPts val="0"/>
              </a:spcAft>
            </a:pPr>
            <a:endParaRPr lang="en-US" dirty="0">
              <a:effectLst/>
              <a:latin typeface="+mn-lt"/>
              <a:ea typeface="Times New Roman" panose="02020603050405020304" pitchFamily="18" charset="0"/>
            </a:endParaRPr>
          </a:p>
          <a:p>
            <a:pPr marL="463550" indent="-463550"/>
            <a:r>
              <a:rPr lang="en-US" sz="3600" dirty="0"/>
              <a:t>O God, the Father of our Lord Jesus, you are the city that shelters us, the mother who comforts us. With your Spirit accompany us on our life’s journey, that we may spread your peace in all the world, through your Son, Jesus Christ, our Savior and Lord.</a:t>
            </a:r>
          </a:p>
          <a:p>
            <a:pPr marL="466725" indent="-466725"/>
            <a:endParaRPr lang="en-US" dirty="0"/>
          </a:p>
          <a:p>
            <a:pPr marL="0" marR="0">
              <a:spcBef>
                <a:spcPts val="0"/>
              </a:spcBef>
              <a:spcAft>
                <a:spcPts val="0"/>
              </a:spcAft>
            </a:pPr>
            <a:r>
              <a:rPr lang="en-US" sz="3600" b="1" dirty="0">
                <a:effectLst/>
                <a:latin typeface="+mn-lt"/>
                <a:ea typeface="Times New Roman" panose="02020603050405020304" pitchFamily="18" charset="0"/>
              </a:rPr>
              <a:t>Amen.</a:t>
            </a:r>
            <a:endParaRPr lang="en-US" sz="3600" dirty="0">
              <a:effectLst/>
              <a:latin typeface="+mn-lt"/>
              <a:ea typeface="Times New Roman" panose="02020603050405020304" pitchFamily="18" charset="0"/>
            </a:endParaRPr>
          </a:p>
        </p:txBody>
      </p:sp>
    </p:spTree>
    <p:extLst>
      <p:ext uri="{BB962C8B-B14F-4D97-AF65-F5344CB8AC3E}">
        <p14:creationId xmlns:p14="http://schemas.microsoft.com/office/powerpoint/2010/main" val="2174173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719CFA-F6E1-4E35-8540-0B0AB48F9575}"/>
              </a:ext>
            </a:extLst>
          </p:cNvPr>
          <p:cNvSpPr txBox="1"/>
          <p:nvPr/>
        </p:nvSpPr>
        <p:spPr>
          <a:xfrm>
            <a:off x="228600" y="1066800"/>
            <a:ext cx="11734800" cy="1384995"/>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WORD</a:t>
            </a:r>
            <a:r>
              <a:rPr lang="en-US" sz="1800" b="1" cap="all" dirty="0">
                <a:effectLst/>
                <a:latin typeface="Georgia" panose="02040502050405020303"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i="1" dirty="0">
                <a:effectLst/>
                <a:latin typeface="Times New Roman" panose="02020603050405020304" pitchFamily="18" charset="0"/>
                <a:ea typeface="Times New Roman" panose="02020603050405020304" pitchFamily="18" charset="0"/>
              </a:rPr>
              <a:t>God speaks to us in scripture reading, preaching, and song.</a:t>
            </a:r>
            <a:endParaRPr lang="en-US" sz="3600"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D0FCC90A-2086-D1AE-67AB-95A071374FED}"/>
              </a:ext>
            </a:extLst>
          </p:cNvPr>
          <p:cNvPicPr>
            <a:picLocks noChangeAspect="1"/>
          </p:cNvPicPr>
          <p:nvPr/>
        </p:nvPicPr>
        <p:blipFill rotWithShape="1">
          <a:blip r:embed="rId2"/>
          <a:srcRect t="10728" b="12909"/>
          <a:stretch/>
        </p:blipFill>
        <p:spPr>
          <a:xfrm>
            <a:off x="5943600" y="3109192"/>
            <a:ext cx="3949700" cy="3016135"/>
          </a:xfrm>
          <a:prstGeom prst="rect">
            <a:avLst/>
          </a:prstGeom>
        </p:spPr>
      </p:pic>
    </p:spTree>
    <p:extLst>
      <p:ext uri="{BB962C8B-B14F-4D97-AF65-F5344CB8AC3E}">
        <p14:creationId xmlns:p14="http://schemas.microsoft.com/office/powerpoint/2010/main" val="1480458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DF5C2D-A38F-4331-AD43-669586518F8A}"/>
              </a:ext>
            </a:extLst>
          </p:cNvPr>
          <p:cNvSpPr txBox="1"/>
          <p:nvPr/>
        </p:nvSpPr>
        <p:spPr>
          <a:xfrm>
            <a:off x="228600" y="1089422"/>
            <a:ext cx="11734800" cy="5539978"/>
          </a:xfrm>
          <a:prstGeom prst="rect">
            <a:avLst/>
          </a:prstGeom>
          <a:noFill/>
        </p:spPr>
        <p:txBody>
          <a:bodyPr wrap="square">
            <a:spAutoFit/>
          </a:bodyPr>
          <a:lstStyle/>
          <a:p>
            <a:r>
              <a:rPr lang="en-US" sz="4800" b="1" cap="all" dirty="0">
                <a:latin typeface="Georgia" panose="02040502050405020303" pitchFamily="18" charset="0"/>
              </a:rPr>
              <a:t>First Reading:</a:t>
            </a:r>
            <a:r>
              <a:rPr lang="en-US" sz="4800" b="1" dirty="0">
                <a:latin typeface="Georgia" panose="02040502050405020303" pitchFamily="18" charset="0"/>
              </a:rPr>
              <a:t> Isaiah 66:10-14</a:t>
            </a:r>
            <a:endParaRPr lang="en-US" sz="4800" i="1" dirty="0">
              <a:effectLst/>
              <a:latin typeface="Georgia" panose="02040502050405020303" pitchFamily="18" charset="0"/>
              <a:ea typeface="Times New Roman" panose="02020603050405020304" pitchFamily="18" charset="0"/>
            </a:endParaRPr>
          </a:p>
          <a:p>
            <a:endParaRPr lang="en-US" sz="3600" i="1" dirty="0">
              <a:latin typeface="Times New Roman" panose="02020603050405020304" pitchFamily="18" charset="0"/>
              <a:cs typeface="Times New Roman" panose="02020603050405020304" pitchFamily="18" charset="0"/>
            </a:endParaRPr>
          </a:p>
          <a:p>
            <a:r>
              <a:rPr lang="en-US" sz="3600" i="1" dirty="0">
                <a:latin typeface="Times New Roman" panose="02020603050405020304" pitchFamily="18" charset="0"/>
                <a:cs typeface="Times New Roman" panose="02020603050405020304" pitchFamily="18" charset="0"/>
              </a:rPr>
              <a:t>Those who returned from the exile found that the hopes for the glorious restoration of Judah were not completely fulfilled. For these disappointed people, the prophet envisions salvation in the image of a nursing woman. Mother Jerusalem and a mothering God remind the community how they are sustained and supported.</a:t>
            </a:r>
            <a:endParaRPr lang="en-US" sz="3600" dirty="0">
              <a:latin typeface="Times New Roman" panose="02020603050405020304" pitchFamily="18" charset="0"/>
              <a:cs typeface="Times New Roman" panose="02020603050405020304" pitchFamily="18" charset="0"/>
            </a:endParaRPr>
          </a:p>
          <a:p>
            <a:pPr marL="457200" marR="0" indent="-457200">
              <a:spcBef>
                <a:spcPts val="0"/>
              </a:spcBef>
              <a:spcAft>
                <a:spcPts val="0"/>
              </a:spcAft>
            </a:pPr>
            <a:endParaRPr lang="en-US" dirty="0">
              <a:effectLst/>
              <a:latin typeface="Times New Roman" panose="02020603050405020304" pitchFamily="18" charset="0"/>
              <a:ea typeface="Times New Roman" panose="02020603050405020304" pitchFamily="18" charset="0"/>
            </a:endParaRPr>
          </a:p>
          <a:p>
            <a:r>
              <a:rPr lang="en-US" sz="3600" dirty="0"/>
              <a:t>A reading from Isaiah.</a:t>
            </a:r>
          </a:p>
        </p:txBody>
      </p:sp>
    </p:spTree>
    <p:extLst>
      <p:ext uri="{BB962C8B-B14F-4D97-AF65-F5344CB8AC3E}">
        <p14:creationId xmlns:p14="http://schemas.microsoft.com/office/powerpoint/2010/main" val="1889669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68A2C8-E0E0-4452-B483-A7EAC5D87F6D}"/>
              </a:ext>
            </a:extLst>
          </p:cNvPr>
          <p:cNvSpPr txBox="1"/>
          <p:nvPr/>
        </p:nvSpPr>
        <p:spPr>
          <a:xfrm>
            <a:off x="190500" y="2105085"/>
            <a:ext cx="11811000" cy="4524315"/>
          </a:xfrm>
          <a:prstGeom prst="rect">
            <a:avLst/>
          </a:prstGeom>
          <a:noFill/>
        </p:spPr>
        <p:txBody>
          <a:bodyPr wrap="square">
            <a:spAutoFit/>
          </a:bodyPr>
          <a:lstStyle/>
          <a:p>
            <a:r>
              <a:rPr lang="en-US" sz="3600" dirty="0"/>
              <a:t> </a:t>
            </a:r>
            <a:r>
              <a:rPr lang="en-US" sz="3600" baseline="30000" dirty="0"/>
              <a:t>10</a:t>
            </a:r>
            <a:r>
              <a:rPr lang="en-US" sz="3600" dirty="0"/>
              <a:t>Rejoice with Jerusalem, and be glad for her,</a:t>
            </a:r>
          </a:p>
          <a:p>
            <a:r>
              <a:rPr lang="en-US" sz="3600" dirty="0"/>
              <a:t>   all you who love her;</a:t>
            </a:r>
          </a:p>
          <a:p>
            <a:r>
              <a:rPr lang="en-US" sz="3600" dirty="0"/>
              <a:t> rejoice with her in joy,</a:t>
            </a:r>
          </a:p>
          <a:p>
            <a:r>
              <a:rPr lang="en-US" sz="3600" dirty="0"/>
              <a:t>  all you who mourn over her—</a:t>
            </a:r>
          </a:p>
          <a:p>
            <a:r>
              <a:rPr lang="en-US" sz="3600" dirty="0"/>
              <a:t> </a:t>
            </a:r>
            <a:r>
              <a:rPr lang="en-US" sz="3600" baseline="30000" dirty="0"/>
              <a:t>11</a:t>
            </a:r>
            <a:r>
              <a:rPr lang="en-US" sz="3600" dirty="0"/>
              <a:t>that you may nurse and be satisfied</a:t>
            </a:r>
          </a:p>
          <a:p>
            <a:r>
              <a:rPr lang="en-US" sz="3600" dirty="0"/>
              <a:t>  from her consoling breast;</a:t>
            </a:r>
          </a:p>
          <a:p>
            <a:r>
              <a:rPr lang="en-US" sz="3600" dirty="0"/>
              <a:t> that you may drink deeply with delight</a:t>
            </a:r>
          </a:p>
          <a:p>
            <a:r>
              <a:rPr lang="en-US" sz="3600" dirty="0"/>
              <a:t>  from her glorious bosom.</a:t>
            </a:r>
          </a:p>
        </p:txBody>
      </p:sp>
    </p:spTree>
    <p:extLst>
      <p:ext uri="{BB962C8B-B14F-4D97-AF65-F5344CB8AC3E}">
        <p14:creationId xmlns:p14="http://schemas.microsoft.com/office/powerpoint/2010/main" val="3453748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68A2C8-E0E0-4452-B483-A7EAC5D87F6D}"/>
              </a:ext>
            </a:extLst>
          </p:cNvPr>
          <p:cNvSpPr txBox="1"/>
          <p:nvPr/>
        </p:nvSpPr>
        <p:spPr>
          <a:xfrm>
            <a:off x="190500" y="1551087"/>
            <a:ext cx="11811000" cy="5078313"/>
          </a:xfrm>
          <a:prstGeom prst="rect">
            <a:avLst/>
          </a:prstGeom>
          <a:noFill/>
        </p:spPr>
        <p:txBody>
          <a:bodyPr wrap="square">
            <a:spAutoFit/>
          </a:bodyPr>
          <a:lstStyle/>
          <a:p>
            <a:r>
              <a:rPr lang="en-US" sz="3600" dirty="0"/>
              <a:t> </a:t>
            </a:r>
            <a:r>
              <a:rPr lang="en-US" sz="3600" baseline="30000" dirty="0"/>
              <a:t>12</a:t>
            </a:r>
            <a:r>
              <a:rPr lang="en-US" sz="3600" dirty="0"/>
              <a:t>For thus says the </a:t>
            </a:r>
            <a:r>
              <a:rPr lang="en-US" sz="3600" cap="small" dirty="0"/>
              <a:t>Lord</a:t>
            </a:r>
            <a:r>
              <a:rPr lang="en-US" sz="3600" dirty="0"/>
              <a:t>:</a:t>
            </a:r>
          </a:p>
          <a:p>
            <a:r>
              <a:rPr lang="en-US" sz="3600" dirty="0"/>
              <a:t> I will extend prosperity to her like a river,</a:t>
            </a:r>
          </a:p>
          <a:p>
            <a:r>
              <a:rPr lang="en-US" sz="3600" dirty="0"/>
              <a:t>  and the wealth of the nations </a:t>
            </a:r>
          </a:p>
          <a:p>
            <a:r>
              <a:rPr lang="en-US" sz="3600" dirty="0"/>
              <a:t>		like an overflowing stream;</a:t>
            </a:r>
          </a:p>
          <a:p>
            <a:r>
              <a:rPr lang="en-US" sz="3600" dirty="0"/>
              <a:t> and you shall nurse and be carried on her arm,</a:t>
            </a:r>
          </a:p>
          <a:p>
            <a:r>
              <a:rPr lang="en-US" sz="3600" dirty="0"/>
              <a:t>  and dandled on her knees.</a:t>
            </a:r>
          </a:p>
          <a:p>
            <a:r>
              <a:rPr lang="en-US" sz="3600" dirty="0"/>
              <a:t> </a:t>
            </a:r>
            <a:r>
              <a:rPr lang="en-US" sz="3600" baseline="30000" dirty="0"/>
              <a:t>13</a:t>
            </a:r>
            <a:r>
              <a:rPr lang="en-US" sz="3600" dirty="0"/>
              <a:t>As a mother comforts her child,</a:t>
            </a:r>
          </a:p>
          <a:p>
            <a:r>
              <a:rPr lang="en-US" sz="3600" dirty="0"/>
              <a:t>  so I will comfort you;</a:t>
            </a:r>
          </a:p>
          <a:p>
            <a:r>
              <a:rPr lang="en-US" sz="3600" dirty="0"/>
              <a:t>  you shall be comforted in Jerusalem.</a:t>
            </a:r>
          </a:p>
        </p:txBody>
      </p:sp>
    </p:spTree>
    <p:extLst>
      <p:ext uri="{BB962C8B-B14F-4D97-AF65-F5344CB8AC3E}">
        <p14:creationId xmlns:p14="http://schemas.microsoft.com/office/powerpoint/2010/main" val="2927149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3BD3C-F51D-4542-8C9C-9D75E6FFA418}"/>
              </a:ext>
            </a:extLst>
          </p:cNvPr>
          <p:cNvSpPr txBox="1"/>
          <p:nvPr/>
        </p:nvSpPr>
        <p:spPr>
          <a:xfrm>
            <a:off x="228600" y="2105085"/>
            <a:ext cx="11734800" cy="4524315"/>
          </a:xfrm>
          <a:prstGeom prst="rect">
            <a:avLst/>
          </a:prstGeom>
          <a:noFill/>
        </p:spPr>
        <p:txBody>
          <a:bodyPr wrap="square">
            <a:spAutoFit/>
          </a:bodyPr>
          <a:lstStyle/>
          <a:p>
            <a:r>
              <a:rPr lang="en-US" sz="3600" dirty="0"/>
              <a:t> </a:t>
            </a:r>
            <a:r>
              <a:rPr lang="en-US" sz="3600" baseline="30000" dirty="0"/>
              <a:t>14</a:t>
            </a:r>
            <a:r>
              <a:rPr lang="en-US" sz="3600" dirty="0"/>
              <a:t>You shall see, and your heart shall rejoice;</a:t>
            </a:r>
          </a:p>
          <a:p>
            <a:r>
              <a:rPr lang="en-US" sz="3600" dirty="0"/>
              <a:t>  your bodies shall flourish like the grass;</a:t>
            </a:r>
          </a:p>
          <a:p>
            <a:r>
              <a:rPr lang="en-US" sz="3600" dirty="0"/>
              <a:t> and it shall be known that the hand of the </a:t>
            </a:r>
            <a:r>
              <a:rPr lang="en-US" sz="3600" cap="small" dirty="0"/>
              <a:t>Lord</a:t>
            </a:r>
            <a:r>
              <a:rPr lang="en-US" sz="3600" dirty="0"/>
              <a:t> </a:t>
            </a:r>
          </a:p>
          <a:p>
            <a:r>
              <a:rPr lang="en-US" sz="3600" dirty="0"/>
              <a:t>		is with his servants,</a:t>
            </a:r>
          </a:p>
          <a:p>
            <a:r>
              <a:rPr lang="en-US" sz="3600" dirty="0"/>
              <a:t>  and his indignation is against his enemies.</a:t>
            </a:r>
          </a:p>
          <a:p>
            <a:endParaRPr lang="en-US" sz="3600" dirty="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The word of the Lord.</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Arial" panose="020B0604020202020204" pitchFamily="34" charset="0"/>
                <a:ea typeface="Times New Roman" panose="02020603050405020304" pitchFamily="18" charset="0"/>
              </a:rPr>
              <a:t>Thanks be to God.</a:t>
            </a:r>
            <a:endParaRPr lang="en-US" sz="3600" dirty="0"/>
          </a:p>
        </p:txBody>
      </p:sp>
    </p:spTree>
    <p:extLst>
      <p:ext uri="{BB962C8B-B14F-4D97-AF65-F5344CB8AC3E}">
        <p14:creationId xmlns:p14="http://schemas.microsoft.com/office/powerpoint/2010/main" val="152108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a:extLst>
              <a:ext uri="{FF2B5EF4-FFF2-40B4-BE49-F238E27FC236}">
                <a16:creationId xmlns:a16="http://schemas.microsoft.com/office/drawing/2014/main" id="{85C4E03F-C390-4639-8935-C9AF66024813}"/>
              </a:ext>
            </a:extLst>
          </p:cNvPr>
          <p:cNvSpPr txBox="1">
            <a:spLocks noChangeArrowheads="1"/>
          </p:cNvSpPr>
          <p:nvPr/>
        </p:nvSpPr>
        <p:spPr bwMode="auto">
          <a:xfrm>
            <a:off x="190500" y="5244405"/>
            <a:ext cx="11811000" cy="138499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GATHERING</a:t>
            </a:r>
            <a:r>
              <a:rPr lang="en-US" sz="1800" b="1" cap="all" dirty="0">
                <a:effectLst/>
                <a:latin typeface="Georgia" panose="02040502050405020303"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i="1" dirty="0">
                <a:effectLst/>
                <a:latin typeface="Times New Roman" panose="02020603050405020304" pitchFamily="18" charset="0"/>
                <a:ea typeface="Times New Roman" panose="02020603050405020304" pitchFamily="18" charset="0"/>
              </a:rPr>
              <a:t>The Holy Spirit calls us together as the people of God.</a:t>
            </a:r>
            <a:endParaRPr lang="en-US" sz="36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668228ED-61D5-42CC-80C9-13FB5683893B}"/>
              </a:ext>
            </a:extLst>
          </p:cNvPr>
          <p:cNvSpPr txBox="1"/>
          <p:nvPr/>
        </p:nvSpPr>
        <p:spPr>
          <a:xfrm>
            <a:off x="228600" y="2263676"/>
            <a:ext cx="11772900" cy="2400657"/>
          </a:xfrm>
          <a:prstGeom prst="rect">
            <a:avLst/>
          </a:prstGeom>
          <a:noFill/>
        </p:spPr>
        <p:txBody>
          <a:bodyPr wrap="square" rtlCol="0">
            <a:spAutoFit/>
          </a:bodyPr>
          <a:lstStyle/>
          <a:p>
            <a:r>
              <a:rPr lang="en-US" sz="4800" b="1" dirty="0">
                <a:latin typeface="Georgia" panose="02040502050405020303" pitchFamily="18" charset="0"/>
                <a:ea typeface="MS Mincho" panose="02020609040205080304" pitchFamily="49" charset="-128"/>
              </a:rPr>
              <a:t>WELCOME and </a:t>
            </a:r>
            <a:r>
              <a:rPr lang="en-US" sz="4800" b="1" cap="all" dirty="0">
                <a:latin typeface="Georgia" panose="02040502050405020303" pitchFamily="18" charset="0"/>
                <a:ea typeface="MS Mincho" panose="02020609040205080304" pitchFamily="49" charset="-128"/>
              </a:rPr>
              <a:t>Announcements</a:t>
            </a:r>
            <a:endParaRPr lang="en-US" sz="4800" cap="all" dirty="0">
              <a:latin typeface="Times New Roman" panose="02020603050405020304" pitchFamily="18" charset="0"/>
              <a:ea typeface="Times New Roman" panose="02020603050405020304" pitchFamily="18" charset="0"/>
            </a:endParaRPr>
          </a:p>
          <a:p>
            <a:endParaRPr lang="en-US" b="1" cap="all" dirty="0">
              <a:latin typeface="Georgia" panose="02040502050405020303" pitchFamily="18" charset="0"/>
            </a:endParaRPr>
          </a:p>
          <a:p>
            <a:endParaRPr lang="en-US" b="1" cap="all" dirty="0">
              <a:latin typeface="Georgia" panose="02040502050405020303" pitchFamily="18" charset="0"/>
            </a:endParaRPr>
          </a:p>
          <a:p>
            <a:endParaRPr lang="en-US" b="1" cap="all" dirty="0">
              <a:latin typeface="Georgia" panose="02040502050405020303" pitchFamily="18" charset="0"/>
            </a:endParaRPr>
          </a:p>
          <a:p>
            <a:r>
              <a:rPr lang="en-US" sz="4800" b="1" cap="all" dirty="0">
                <a:latin typeface="Georgia" panose="02040502050405020303" pitchFamily="18" charset="0"/>
              </a:rPr>
              <a:t>Prelude</a:t>
            </a:r>
            <a:endParaRPr lang="en-US" sz="3600" dirty="0"/>
          </a:p>
        </p:txBody>
      </p:sp>
    </p:spTree>
    <p:extLst>
      <p:ext uri="{BB962C8B-B14F-4D97-AF65-F5344CB8AC3E}">
        <p14:creationId xmlns:p14="http://schemas.microsoft.com/office/powerpoint/2010/main" val="3674082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3B28F4-AF81-422B-A612-F83733A69A92}"/>
              </a:ext>
            </a:extLst>
          </p:cNvPr>
          <p:cNvSpPr txBox="1"/>
          <p:nvPr/>
        </p:nvSpPr>
        <p:spPr>
          <a:xfrm>
            <a:off x="228600" y="215205"/>
            <a:ext cx="11887200" cy="1323439"/>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cs typeface="Arial" panose="020B0604020202020204" pitchFamily="34" charset="0"/>
              </a:rPr>
              <a:t>Psalm:</a:t>
            </a:r>
            <a:r>
              <a:rPr lang="en-US" sz="4800" b="1" dirty="0">
                <a:effectLst/>
                <a:latin typeface="Georgia" panose="02040502050405020303" pitchFamily="18" charset="0"/>
                <a:ea typeface="Times New Roman" panose="02020603050405020304" pitchFamily="18" charset="0"/>
                <a:cs typeface="Arial" panose="020B0604020202020204" pitchFamily="34" charset="0"/>
              </a:rPr>
              <a:t> </a:t>
            </a:r>
            <a:r>
              <a:rPr lang="en-US" sz="4800" b="1" dirty="0">
                <a:latin typeface="Georgia" panose="02040502050405020303" pitchFamily="18" charset="0"/>
              </a:rPr>
              <a:t>Psalm 66:1-9</a:t>
            </a:r>
            <a:r>
              <a:rPr lang="en-US" sz="4800" dirty="0">
                <a:latin typeface="Georgia" panose="02040502050405020303" pitchFamily="18" charset="0"/>
              </a:rPr>
              <a:t> </a:t>
            </a:r>
          </a:p>
          <a:p>
            <a:r>
              <a:rPr lang="en-US" sz="3200" i="1" spc="-10" dirty="0">
                <a:latin typeface="Times New Roman" panose="02020603050405020304" pitchFamily="18" charset="0"/>
                <a:cs typeface="Times New Roman" panose="02020603050405020304" pitchFamily="18" charset="0"/>
              </a:rPr>
              <a:t>All the earth bows down before you and sings out your name. (Ps. 66:4)</a:t>
            </a:r>
          </a:p>
        </p:txBody>
      </p:sp>
      <p:sp>
        <p:nvSpPr>
          <p:cNvPr id="4" name="TextBox 3">
            <a:extLst>
              <a:ext uri="{FF2B5EF4-FFF2-40B4-BE49-F238E27FC236}">
                <a16:creationId xmlns:a16="http://schemas.microsoft.com/office/drawing/2014/main" id="{E03D8386-E757-4245-9627-E0D5CBB3B12B}"/>
              </a:ext>
            </a:extLst>
          </p:cNvPr>
          <p:cNvSpPr txBox="1"/>
          <p:nvPr/>
        </p:nvSpPr>
        <p:spPr>
          <a:xfrm>
            <a:off x="228600" y="1752600"/>
            <a:ext cx="11734800" cy="5078313"/>
          </a:xfrm>
          <a:prstGeom prst="rect">
            <a:avLst/>
          </a:prstGeom>
          <a:noFill/>
        </p:spPr>
        <p:txBody>
          <a:bodyPr wrap="square">
            <a:spAutoFit/>
          </a:bodyPr>
          <a:lstStyle/>
          <a:p>
            <a:r>
              <a:rPr lang="en-US" sz="3500" dirty="0"/>
              <a:t> </a:t>
            </a:r>
            <a:r>
              <a:rPr lang="en-US" sz="3500" baseline="30000" dirty="0"/>
              <a:t>1</a:t>
            </a:r>
            <a:r>
              <a:rPr lang="en-US" sz="3500" dirty="0"/>
              <a:t>Be joyful in God, all you lands;</a:t>
            </a:r>
          </a:p>
          <a:p>
            <a:r>
              <a:rPr lang="en-US" sz="3500" dirty="0"/>
              <a:t>  be joyful, all the earth.</a:t>
            </a:r>
          </a:p>
          <a:p>
            <a:r>
              <a:rPr lang="en-US" sz="3500" dirty="0"/>
              <a:t> </a:t>
            </a:r>
            <a:r>
              <a:rPr lang="en-US" sz="3500" baseline="30000" dirty="0"/>
              <a:t>2</a:t>
            </a:r>
            <a:r>
              <a:rPr lang="en-US" sz="3500" b="1" dirty="0"/>
              <a:t>Sing the glory of God’s name;</a:t>
            </a:r>
            <a:endParaRPr lang="en-US" sz="3500" dirty="0"/>
          </a:p>
          <a:p>
            <a:r>
              <a:rPr lang="en-US" sz="3500" dirty="0"/>
              <a:t>  </a:t>
            </a:r>
            <a:r>
              <a:rPr lang="en-US" sz="3500" b="1" dirty="0"/>
              <a:t>sing the glory of God’s praise.</a:t>
            </a:r>
            <a:endParaRPr lang="en-US" sz="3500" dirty="0"/>
          </a:p>
          <a:p>
            <a:r>
              <a:rPr lang="en-US" sz="3500" dirty="0"/>
              <a:t> </a:t>
            </a:r>
            <a:r>
              <a:rPr lang="en-US" sz="3500" baseline="30000" dirty="0"/>
              <a:t>3</a:t>
            </a:r>
            <a:r>
              <a:rPr lang="en-US" sz="3500" dirty="0"/>
              <a:t>Say to God, “How awesome are your deeds!</a:t>
            </a:r>
          </a:p>
          <a:p>
            <a:r>
              <a:rPr lang="en-US" sz="3500" dirty="0"/>
              <a:t>  Because of your great strength </a:t>
            </a:r>
          </a:p>
          <a:p>
            <a:r>
              <a:rPr lang="en-US" sz="3500" dirty="0"/>
              <a:t>		your enemies cringe before you.</a:t>
            </a:r>
          </a:p>
          <a:p>
            <a:r>
              <a:rPr lang="en-US" sz="3500" dirty="0"/>
              <a:t> </a:t>
            </a:r>
            <a:r>
              <a:rPr lang="en-US" sz="3500" baseline="30000" dirty="0"/>
              <a:t>4</a:t>
            </a:r>
            <a:r>
              <a:rPr lang="en-US" sz="3500" b="1" dirty="0"/>
              <a:t>All the earth bows down before you,</a:t>
            </a:r>
            <a:endParaRPr lang="en-US" sz="3500" dirty="0"/>
          </a:p>
          <a:p>
            <a:r>
              <a:rPr lang="en-US" sz="3500" dirty="0"/>
              <a:t>  </a:t>
            </a:r>
            <a:r>
              <a:rPr lang="en-US" sz="3500" b="1" dirty="0"/>
              <a:t>sings to you, sings out your name.” R</a:t>
            </a:r>
            <a:endParaRPr lang="en-US" sz="3500" dirty="0"/>
          </a:p>
        </p:txBody>
      </p:sp>
    </p:spTree>
    <p:extLst>
      <p:ext uri="{BB962C8B-B14F-4D97-AF65-F5344CB8AC3E}">
        <p14:creationId xmlns:p14="http://schemas.microsoft.com/office/powerpoint/2010/main" val="1411700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3D8386-E757-4245-9627-E0D5CBB3B12B}"/>
              </a:ext>
            </a:extLst>
          </p:cNvPr>
          <p:cNvSpPr txBox="1"/>
          <p:nvPr/>
        </p:nvSpPr>
        <p:spPr>
          <a:xfrm>
            <a:off x="231710" y="193893"/>
            <a:ext cx="11734800" cy="6740307"/>
          </a:xfrm>
          <a:prstGeom prst="rect">
            <a:avLst/>
          </a:prstGeom>
          <a:noFill/>
        </p:spPr>
        <p:txBody>
          <a:bodyPr wrap="square">
            <a:spAutoFit/>
          </a:bodyPr>
          <a:lstStyle/>
          <a:p>
            <a:r>
              <a:rPr lang="en-US" sz="3500" dirty="0"/>
              <a:t> </a:t>
            </a:r>
            <a:r>
              <a:rPr lang="en-US" sz="3500" baseline="30000" dirty="0"/>
              <a:t>5</a:t>
            </a:r>
            <a:r>
              <a:rPr lang="en-US" sz="3500" dirty="0"/>
              <a:t>Come now and see the works of God,</a:t>
            </a:r>
          </a:p>
          <a:p>
            <a:r>
              <a:rPr lang="en-US" sz="3500" dirty="0"/>
              <a:t>  how awesome are God’s deeds toward all people.</a:t>
            </a:r>
          </a:p>
          <a:p>
            <a:r>
              <a:rPr lang="en-US" sz="3500" dirty="0"/>
              <a:t> </a:t>
            </a:r>
            <a:r>
              <a:rPr lang="en-US" sz="3500" baseline="30000" dirty="0"/>
              <a:t>6</a:t>
            </a:r>
            <a:r>
              <a:rPr lang="en-US" sz="3500" b="1" dirty="0"/>
              <a:t>God turned the sea into dry land, </a:t>
            </a:r>
            <a:endParaRPr lang="en-US" sz="3500" dirty="0"/>
          </a:p>
          <a:p>
            <a:r>
              <a:rPr lang="en-US" sz="3500" b="1" dirty="0"/>
              <a:t>		so that they went through the water on foot,</a:t>
            </a:r>
            <a:endParaRPr lang="en-US" sz="3500" dirty="0"/>
          </a:p>
          <a:p>
            <a:r>
              <a:rPr lang="en-US" sz="3500" dirty="0"/>
              <a:t>  </a:t>
            </a:r>
            <a:r>
              <a:rPr lang="en-US" sz="3500" b="1" dirty="0"/>
              <a:t>and there we rejoiced in God.</a:t>
            </a:r>
            <a:endParaRPr lang="en-US" sz="3500" dirty="0"/>
          </a:p>
          <a:p>
            <a:r>
              <a:rPr lang="en-US" sz="3500" dirty="0"/>
              <a:t> </a:t>
            </a:r>
            <a:r>
              <a:rPr lang="en-US" sz="3500" baseline="30000" dirty="0"/>
              <a:t>7</a:t>
            </a:r>
            <a:r>
              <a:rPr lang="en-US" sz="3500" dirty="0"/>
              <a:t>Ruling forever in might, </a:t>
            </a:r>
          </a:p>
          <a:p>
            <a:r>
              <a:rPr lang="en-US" sz="3500" dirty="0"/>
              <a:t>		God keeps watch over the nations;</a:t>
            </a:r>
          </a:p>
          <a:p>
            <a:r>
              <a:rPr lang="en-US" sz="3500" dirty="0"/>
              <a:t>  let no rebels exalt themselves.</a:t>
            </a:r>
          </a:p>
          <a:p>
            <a:r>
              <a:rPr lang="en-US" sz="3500" dirty="0"/>
              <a:t> </a:t>
            </a:r>
            <a:r>
              <a:rPr lang="en-US" sz="3500" baseline="30000" dirty="0"/>
              <a:t>8</a:t>
            </a:r>
            <a:r>
              <a:rPr lang="en-US" sz="3500" b="1" dirty="0"/>
              <a:t>Bless our God, you peoples;</a:t>
            </a:r>
            <a:endParaRPr lang="en-US" sz="3500" dirty="0"/>
          </a:p>
          <a:p>
            <a:r>
              <a:rPr lang="en-US" sz="3500" dirty="0"/>
              <a:t>  </a:t>
            </a:r>
            <a:r>
              <a:rPr lang="en-US" sz="3500" b="1" dirty="0"/>
              <a:t>let the sound of praise be heard.</a:t>
            </a:r>
            <a:endParaRPr lang="en-US" sz="3500" dirty="0"/>
          </a:p>
          <a:p>
            <a:r>
              <a:rPr lang="en-US" sz="3500" dirty="0"/>
              <a:t> </a:t>
            </a:r>
            <a:r>
              <a:rPr lang="en-US" sz="3500" baseline="30000" dirty="0"/>
              <a:t>9</a:t>
            </a:r>
            <a:r>
              <a:rPr lang="en-US" sz="3500" dirty="0"/>
              <a:t>Our God has kept us among the living</a:t>
            </a:r>
          </a:p>
          <a:p>
            <a:r>
              <a:rPr lang="en-US" sz="3500" dirty="0"/>
              <a:t>  and has not allowed our feet to slip.</a:t>
            </a:r>
            <a:r>
              <a:rPr lang="en-US" sz="3500" b="1" dirty="0"/>
              <a:t> R</a:t>
            </a:r>
            <a:endParaRPr lang="en-US" sz="3500" dirty="0"/>
          </a:p>
        </p:txBody>
      </p:sp>
    </p:spTree>
    <p:extLst>
      <p:ext uri="{BB962C8B-B14F-4D97-AF65-F5344CB8AC3E}">
        <p14:creationId xmlns:p14="http://schemas.microsoft.com/office/powerpoint/2010/main" val="394983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F97F1F-3094-4E70-A831-FAE1EA7E6CBF}"/>
              </a:ext>
            </a:extLst>
          </p:cNvPr>
          <p:cNvSpPr txBox="1"/>
          <p:nvPr/>
        </p:nvSpPr>
        <p:spPr>
          <a:xfrm>
            <a:off x="190500" y="703957"/>
            <a:ext cx="11811000" cy="6001643"/>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Second Reading:</a:t>
            </a:r>
            <a:r>
              <a:rPr lang="en-US" sz="4800" b="1" dirty="0">
                <a:effectLst/>
                <a:latin typeface="Georgia" panose="02040502050405020303" pitchFamily="18" charset="0"/>
                <a:ea typeface="Times New Roman" panose="02020603050405020304" pitchFamily="18" charset="0"/>
              </a:rPr>
              <a:t> </a:t>
            </a:r>
            <a:r>
              <a:rPr lang="en-US" sz="4800" b="1" dirty="0">
                <a:effectLst/>
                <a:latin typeface="Georgia" panose="02040502050405020303" pitchFamily="18" charset="0"/>
                <a:ea typeface="Times New Roman" panose="02020603050405020304" pitchFamily="18" charset="0"/>
                <a:cs typeface="Arial" panose="020B0604020202020204" pitchFamily="34" charset="0"/>
              </a:rPr>
              <a:t> </a:t>
            </a:r>
          </a:p>
          <a:p>
            <a:pPr marR="0">
              <a:spcBef>
                <a:spcPts val="0"/>
              </a:spcBef>
              <a:spcAft>
                <a:spcPts val="0"/>
              </a:spcAft>
              <a:tabLst>
                <a:tab pos="11476038" algn="r"/>
              </a:tabLst>
            </a:pPr>
            <a:r>
              <a:rPr lang="en-US" sz="4800" b="1" dirty="0">
                <a:latin typeface="Georgia" panose="02040502050405020303" pitchFamily="18" charset="0"/>
              </a:rPr>
              <a:t>	Galatians 6:[1-6] 7-16</a:t>
            </a:r>
            <a:endParaRPr lang="en-US" sz="4800" i="1" dirty="0">
              <a:effectLst/>
              <a:latin typeface="Georgia" panose="02040502050405020303" pitchFamily="18" charset="0"/>
              <a:ea typeface="Times New Roman" panose="02020603050405020304" pitchFamily="18" charset="0"/>
            </a:endParaRPr>
          </a:p>
          <a:p>
            <a:endParaRPr lang="en-US" sz="3600" i="1" dirty="0">
              <a:latin typeface="Times New Roman" panose="02020603050405020304" pitchFamily="18" charset="0"/>
              <a:cs typeface="Times New Roman" panose="02020603050405020304" pitchFamily="18" charset="0"/>
            </a:endParaRPr>
          </a:p>
          <a:p>
            <a:r>
              <a:rPr lang="en-US" sz="3600" i="1" dirty="0">
                <a:latin typeface="Times New Roman" panose="02020603050405020304" pitchFamily="18" charset="0"/>
                <a:cs typeface="Times New Roman" panose="02020603050405020304" pitchFamily="18" charset="0"/>
              </a:rPr>
              <a:t>In the close of his letter to the Galatians, Paul encourages them to live as people made right with God through faith in Jesus Christ. Here Paul offers practical advice about how believers exercise common concern for one other in “the family of faith.”</a:t>
            </a:r>
            <a:endParaRPr lang="en-US" sz="36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r>
              <a:rPr lang="en-US" sz="3600" dirty="0"/>
              <a:t>A reading from Galatians.</a:t>
            </a:r>
          </a:p>
        </p:txBody>
      </p:sp>
    </p:spTree>
    <p:extLst>
      <p:ext uri="{BB962C8B-B14F-4D97-AF65-F5344CB8AC3E}">
        <p14:creationId xmlns:p14="http://schemas.microsoft.com/office/powerpoint/2010/main" val="540201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1E3847-2D29-D0FE-5A43-50090D4F73E6}"/>
              </a:ext>
            </a:extLst>
          </p:cNvPr>
          <p:cNvSpPr txBox="1"/>
          <p:nvPr/>
        </p:nvSpPr>
        <p:spPr>
          <a:xfrm flipH="1">
            <a:off x="228600" y="1066800"/>
            <a:ext cx="11734800" cy="5632311"/>
          </a:xfrm>
          <a:prstGeom prst="rect">
            <a:avLst/>
          </a:prstGeom>
          <a:noFill/>
        </p:spPr>
        <p:txBody>
          <a:bodyPr wrap="square" rtlCol="0">
            <a:spAutoFit/>
          </a:bodyPr>
          <a:lstStyle/>
          <a:p>
            <a:r>
              <a:rPr lang="en-US" sz="3600" dirty="0"/>
              <a:t>[</a:t>
            </a:r>
            <a:r>
              <a:rPr lang="en-US" sz="3600" baseline="30000" dirty="0"/>
              <a:t>1</a:t>
            </a:r>
            <a:r>
              <a:rPr lang="en-US" sz="3600" dirty="0"/>
              <a:t>My friends, if anyone is detected in a transgression, you who have received the Spirit should restore such a one in a spirit of gentleness. Take care that you yourselves are not tempted. </a:t>
            </a:r>
            <a:r>
              <a:rPr lang="en-US" sz="3600" baseline="30000" dirty="0"/>
              <a:t>2</a:t>
            </a:r>
            <a:r>
              <a:rPr lang="en-US" sz="3600" dirty="0"/>
              <a:t>Bear one another’s burdens, and in this way you will fulfill the law of Christ. </a:t>
            </a:r>
            <a:r>
              <a:rPr lang="en-US" sz="3600" baseline="30000" dirty="0"/>
              <a:t>3</a:t>
            </a:r>
            <a:r>
              <a:rPr lang="en-US" sz="3600" dirty="0"/>
              <a:t>For if those who are nothing think they are something, they deceive themselves. </a:t>
            </a:r>
            <a:r>
              <a:rPr lang="en-US" sz="3600" baseline="30000" dirty="0"/>
              <a:t>4</a:t>
            </a:r>
            <a:r>
              <a:rPr lang="en-US" sz="3600" dirty="0"/>
              <a:t>All must test their own work; then that work, rather than their neighbor’s work, will become a cause for pride. </a:t>
            </a:r>
            <a:r>
              <a:rPr lang="en-US" sz="3600" baseline="30000" dirty="0"/>
              <a:t>5</a:t>
            </a:r>
            <a:r>
              <a:rPr lang="en-US" sz="3600" dirty="0"/>
              <a:t>For all must carry their own loads.</a:t>
            </a:r>
          </a:p>
        </p:txBody>
      </p:sp>
    </p:spTree>
    <p:extLst>
      <p:ext uri="{BB962C8B-B14F-4D97-AF65-F5344CB8AC3E}">
        <p14:creationId xmlns:p14="http://schemas.microsoft.com/office/powerpoint/2010/main" val="1017814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1E3847-2D29-D0FE-5A43-50090D4F73E6}"/>
              </a:ext>
            </a:extLst>
          </p:cNvPr>
          <p:cNvSpPr txBox="1"/>
          <p:nvPr/>
        </p:nvSpPr>
        <p:spPr>
          <a:xfrm flipH="1">
            <a:off x="228600" y="1066800"/>
            <a:ext cx="11734800" cy="5632311"/>
          </a:xfrm>
          <a:prstGeom prst="rect">
            <a:avLst/>
          </a:prstGeom>
          <a:noFill/>
        </p:spPr>
        <p:txBody>
          <a:bodyPr wrap="square" rtlCol="0">
            <a:spAutoFit/>
          </a:bodyPr>
          <a:lstStyle/>
          <a:p>
            <a:r>
              <a:rPr lang="en-US" sz="3600" dirty="0"/>
              <a:t> </a:t>
            </a:r>
            <a:r>
              <a:rPr lang="en-US" sz="3600" baseline="30000" dirty="0"/>
              <a:t>6</a:t>
            </a:r>
            <a:r>
              <a:rPr lang="en-US" sz="3600" dirty="0"/>
              <a:t>Those who are taught the word must share in all good things with their teacher.] </a:t>
            </a:r>
          </a:p>
          <a:p>
            <a:r>
              <a:rPr lang="en-US" sz="3600" dirty="0"/>
              <a:t> </a:t>
            </a:r>
            <a:r>
              <a:rPr lang="en-US" sz="3600" baseline="30000" dirty="0"/>
              <a:t>7</a:t>
            </a:r>
            <a:r>
              <a:rPr lang="en-US" sz="3600" dirty="0"/>
              <a:t>Do not be deceived; God is not mocked, for you reap whatever you sow. </a:t>
            </a:r>
            <a:r>
              <a:rPr lang="en-US" sz="3600" baseline="30000" dirty="0"/>
              <a:t>8</a:t>
            </a:r>
            <a:r>
              <a:rPr lang="en-US" sz="3600" dirty="0"/>
              <a:t>If you sow to your own flesh, you will reap corruption from the flesh; but if you sow to the Spirit, you will reap eternal life from the Spirit. </a:t>
            </a:r>
            <a:r>
              <a:rPr lang="en-US" sz="3600" baseline="30000" dirty="0"/>
              <a:t>9</a:t>
            </a:r>
            <a:r>
              <a:rPr lang="en-US" sz="3600" dirty="0"/>
              <a:t>So let us not grow weary in doing what is right, for we will reap at harvest time, if we do not give up. </a:t>
            </a:r>
            <a:r>
              <a:rPr lang="en-US" sz="3600" baseline="30000" dirty="0"/>
              <a:t>10</a:t>
            </a:r>
            <a:r>
              <a:rPr lang="en-US" sz="3600" dirty="0"/>
              <a:t>So then, whenever we have an opportunity, let us work for the good of all, and especially for those of the family of faith.</a:t>
            </a:r>
          </a:p>
        </p:txBody>
      </p:sp>
    </p:spTree>
    <p:extLst>
      <p:ext uri="{BB962C8B-B14F-4D97-AF65-F5344CB8AC3E}">
        <p14:creationId xmlns:p14="http://schemas.microsoft.com/office/powerpoint/2010/main" val="228107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1E3847-2D29-D0FE-5A43-50090D4F73E6}"/>
              </a:ext>
            </a:extLst>
          </p:cNvPr>
          <p:cNvSpPr txBox="1"/>
          <p:nvPr/>
        </p:nvSpPr>
        <p:spPr>
          <a:xfrm flipH="1">
            <a:off x="228600" y="2659082"/>
            <a:ext cx="11734800" cy="3970318"/>
          </a:xfrm>
          <a:prstGeom prst="rect">
            <a:avLst/>
          </a:prstGeom>
          <a:noFill/>
        </p:spPr>
        <p:txBody>
          <a:bodyPr wrap="square" rtlCol="0">
            <a:spAutoFit/>
          </a:bodyPr>
          <a:lstStyle/>
          <a:p>
            <a:r>
              <a:rPr lang="en-US" sz="3600" dirty="0"/>
              <a:t> </a:t>
            </a:r>
            <a:r>
              <a:rPr lang="en-US" sz="3600" baseline="30000" dirty="0"/>
              <a:t>11</a:t>
            </a:r>
            <a:r>
              <a:rPr lang="en-US" sz="3600" dirty="0"/>
              <a:t>See what large letters I make when I am writing in my own hand! </a:t>
            </a:r>
            <a:r>
              <a:rPr lang="en-US" sz="3600" baseline="30000" dirty="0"/>
              <a:t>12</a:t>
            </a:r>
            <a:r>
              <a:rPr lang="en-US" sz="3600" dirty="0"/>
              <a:t>It is those who want to make a good showing in the flesh that try to compel you to be circumcised—only that they may not be persecuted for the cross of Christ. </a:t>
            </a:r>
            <a:r>
              <a:rPr lang="en-US" sz="3600" baseline="30000" dirty="0"/>
              <a:t>13</a:t>
            </a:r>
            <a:r>
              <a:rPr lang="en-US" sz="3600" dirty="0"/>
              <a:t>Even the circumcised do not themselves obey the law, but they want you to be circumcised so that they may boast about your flesh. </a:t>
            </a:r>
          </a:p>
        </p:txBody>
      </p:sp>
    </p:spTree>
    <p:extLst>
      <p:ext uri="{BB962C8B-B14F-4D97-AF65-F5344CB8AC3E}">
        <p14:creationId xmlns:p14="http://schemas.microsoft.com/office/powerpoint/2010/main" val="1032604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8DE41B-5E38-4DEB-ABE1-A9B1107BCB65}"/>
              </a:ext>
            </a:extLst>
          </p:cNvPr>
          <p:cNvSpPr txBox="1"/>
          <p:nvPr/>
        </p:nvSpPr>
        <p:spPr>
          <a:xfrm>
            <a:off x="228600" y="1143000"/>
            <a:ext cx="11734800" cy="5632311"/>
          </a:xfrm>
          <a:prstGeom prst="rect">
            <a:avLst/>
          </a:prstGeom>
          <a:noFill/>
        </p:spPr>
        <p:txBody>
          <a:bodyPr wrap="square">
            <a:spAutoFit/>
          </a:bodyPr>
          <a:lstStyle/>
          <a:p>
            <a:r>
              <a:rPr lang="en-US" sz="3600" baseline="30000" dirty="0"/>
              <a:t>14</a:t>
            </a:r>
            <a:r>
              <a:rPr lang="en-US" sz="3600" dirty="0"/>
              <a:t>May I never boast of anything except the cross of our Lord Jesus Christ, by which the world has been crucified to me, and I to the world. </a:t>
            </a:r>
            <a:r>
              <a:rPr lang="en-US" sz="3600" baseline="30000" dirty="0"/>
              <a:t>15</a:t>
            </a:r>
            <a:r>
              <a:rPr lang="en-US" sz="3600" dirty="0"/>
              <a:t>For neither circumcision nor uncircumcision is anything; but a new creation is everything! </a:t>
            </a:r>
            <a:r>
              <a:rPr lang="en-US" sz="3600" baseline="30000" dirty="0"/>
              <a:t>16</a:t>
            </a:r>
            <a:r>
              <a:rPr lang="en-US" sz="3600" dirty="0"/>
              <a:t>As for those who will follow this rule—peace be upon them, and mercy, and upon the Israel of God.</a:t>
            </a:r>
          </a:p>
          <a:p>
            <a:endParaRPr lang="en-US" sz="36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The word of the Lord.</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Arial" panose="020B0604020202020204" pitchFamily="34" charset="0"/>
                <a:ea typeface="Times New Roman" panose="02020603050405020304" pitchFamily="18" charset="0"/>
              </a:rPr>
              <a:t>Thanks be to God.</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51314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48B762-4940-48B2-B165-227F2DFBBCC5}"/>
              </a:ext>
            </a:extLst>
          </p:cNvPr>
          <p:cNvSpPr txBox="1"/>
          <p:nvPr/>
        </p:nvSpPr>
        <p:spPr>
          <a:xfrm>
            <a:off x="228600" y="5257800"/>
            <a:ext cx="11734800" cy="1384995"/>
          </a:xfrm>
          <a:prstGeom prst="rect">
            <a:avLst/>
          </a:prstGeom>
          <a:noFill/>
        </p:spPr>
        <p:txBody>
          <a:bodyPr wrap="square">
            <a:spAutoFit/>
          </a:bodyPr>
          <a:lstStyle/>
          <a:p>
            <a:pPr>
              <a:tabLst>
                <a:tab pos="11436350" algn="r"/>
              </a:tabLst>
            </a:pPr>
            <a:r>
              <a:rPr lang="en-US" sz="4800" b="1" cap="all" dirty="0">
                <a:effectLst/>
                <a:latin typeface="Georgia" panose="02040502050405020303" pitchFamily="18" charset="0"/>
                <a:ea typeface="Times New Roman" panose="02020603050405020304" pitchFamily="18" charset="0"/>
                <a:cs typeface="Arial" panose="020B0604020202020204" pitchFamily="34" charset="0"/>
              </a:rPr>
              <a:t>Children’s Time</a:t>
            </a:r>
            <a:endParaRPr lang="en-US" sz="3600" dirty="0">
              <a:effectLst/>
              <a:ea typeface="Times New Roman" panose="02020603050405020304" pitchFamily="18" charset="0"/>
            </a:endParaRPr>
          </a:p>
          <a:p>
            <a:pPr>
              <a:tabLst>
                <a:tab pos="11436350" algn="r"/>
              </a:tabLst>
            </a:pPr>
            <a:r>
              <a:rPr lang="en-US" sz="3600" dirty="0"/>
              <a:t>	Amanda Beebe-Bay</a:t>
            </a:r>
          </a:p>
        </p:txBody>
      </p:sp>
      <p:pic>
        <p:nvPicPr>
          <p:cNvPr id="6" name="Picture 5">
            <a:extLst>
              <a:ext uri="{FF2B5EF4-FFF2-40B4-BE49-F238E27FC236}">
                <a16:creationId xmlns:a16="http://schemas.microsoft.com/office/drawing/2014/main" id="{83B31AE1-FC00-4D84-9922-080FBC842B51}"/>
              </a:ext>
            </a:extLst>
          </p:cNvPr>
          <p:cNvPicPr>
            <a:picLocks noChangeAspect="1"/>
          </p:cNvPicPr>
          <p:nvPr/>
        </p:nvPicPr>
        <p:blipFill>
          <a:blip r:embed="rId2"/>
          <a:stretch>
            <a:fillRect/>
          </a:stretch>
        </p:blipFill>
        <p:spPr>
          <a:xfrm>
            <a:off x="7010400" y="838200"/>
            <a:ext cx="4495800" cy="4495800"/>
          </a:xfrm>
          <a:prstGeom prst="rect">
            <a:avLst/>
          </a:prstGeom>
        </p:spPr>
      </p:pic>
    </p:spTree>
    <p:extLst>
      <p:ext uri="{BB962C8B-B14F-4D97-AF65-F5344CB8AC3E}">
        <p14:creationId xmlns:p14="http://schemas.microsoft.com/office/powerpoint/2010/main" val="3355767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A6F320A-EBB5-43CE-B70D-41BF9385F4B9}"/>
              </a:ext>
            </a:extLst>
          </p:cNvPr>
          <p:cNvSpPr>
            <a:spLocks noChangeArrowheads="1"/>
          </p:cNvSpPr>
          <p:nvPr/>
        </p:nvSpPr>
        <p:spPr bwMode="auto">
          <a:xfrm>
            <a:off x="304800" y="685800"/>
            <a:ext cx="11582400" cy="830997"/>
          </a:xfrm>
          <a:prstGeom prst="rect">
            <a:avLst/>
          </a:prstGeom>
          <a:noFill/>
          <a:ln>
            <a:noFill/>
          </a:ln>
          <a:effectLst/>
        </p:spPr>
        <p:txBody>
          <a:bodyPr wrap="square" anchor="ctr">
            <a:spAutoFit/>
          </a:bodyPr>
          <a:lstStyle/>
          <a:p>
            <a:pPr>
              <a:defRPr/>
            </a:pPr>
            <a:r>
              <a:rPr lang="en-US" altLang="en-US" sz="4800" b="1" dirty="0">
                <a:latin typeface="Georgia" panose="02040502050405020303" pitchFamily="18" charset="0"/>
                <a:ea typeface="Times New Roman" panose="02020603050405020304" pitchFamily="18" charset="0"/>
              </a:rPr>
              <a:t>GOSPEL ACCLAMATION</a:t>
            </a:r>
          </a:p>
        </p:txBody>
      </p:sp>
      <p:sp>
        <p:nvSpPr>
          <p:cNvPr id="13" name="Rectangle 11">
            <a:extLst>
              <a:ext uri="{FF2B5EF4-FFF2-40B4-BE49-F238E27FC236}">
                <a16:creationId xmlns:a16="http://schemas.microsoft.com/office/drawing/2014/main" id="{2D5D9675-48D4-49EC-92E9-61D124898D07}"/>
              </a:ext>
            </a:extLst>
          </p:cNvPr>
          <p:cNvSpPr>
            <a:spLocks noChangeArrowheads="1"/>
          </p:cNvSpPr>
          <p:nvPr/>
        </p:nvSpPr>
        <p:spPr bwMode="auto">
          <a:xfrm>
            <a:off x="762000" y="15160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2">
            <a:extLst>
              <a:ext uri="{FF2B5EF4-FFF2-40B4-BE49-F238E27FC236}">
                <a16:creationId xmlns:a16="http://schemas.microsoft.com/office/drawing/2014/main" id="{458C6826-8E5B-462E-A85B-EB7B90BF7195}"/>
              </a:ext>
            </a:extLst>
          </p:cNvPr>
          <p:cNvSpPr>
            <a:spLocks noChangeArrowheads="1"/>
          </p:cNvSpPr>
          <p:nvPr/>
        </p:nvSpPr>
        <p:spPr bwMode="auto">
          <a:xfrm>
            <a:off x="762000" y="4114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3">
            <a:extLst>
              <a:ext uri="{FF2B5EF4-FFF2-40B4-BE49-F238E27FC236}">
                <a16:creationId xmlns:a16="http://schemas.microsoft.com/office/drawing/2014/main" id="{460E5EEB-10DD-44D1-9787-37C9632AA5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p:blipFill>
        <p:spPr bwMode="auto">
          <a:xfrm>
            <a:off x="198120" y="1828800"/>
            <a:ext cx="11795760" cy="472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81C397-6EA3-4798-95E8-2AAC539A9F95}"/>
              </a:ext>
            </a:extLst>
          </p:cNvPr>
          <p:cNvSpPr txBox="1"/>
          <p:nvPr/>
        </p:nvSpPr>
        <p:spPr>
          <a:xfrm>
            <a:off x="228600" y="1447800"/>
            <a:ext cx="11887200" cy="5262979"/>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cs typeface="Arial" panose="020B0604020202020204" pitchFamily="34" charset="0"/>
              </a:rPr>
              <a:t>Gospel</a:t>
            </a:r>
            <a:r>
              <a:rPr lang="en-US" sz="4800" b="1" cap="all" dirty="0">
                <a:effectLst/>
                <a:latin typeface="Georgia" panose="02040502050405020303" pitchFamily="18" charset="0"/>
                <a:ea typeface="Times New Roman" panose="02020603050405020304" pitchFamily="18" charset="0"/>
              </a:rPr>
              <a:t>:</a:t>
            </a:r>
            <a:r>
              <a:rPr lang="en-US" sz="4800" b="1" dirty="0">
                <a:effectLst/>
                <a:latin typeface="Georgia" panose="02040502050405020303" pitchFamily="18" charset="0"/>
                <a:ea typeface="Times New Roman" panose="02020603050405020304" pitchFamily="18" charset="0"/>
              </a:rPr>
              <a:t>  </a:t>
            </a:r>
            <a:r>
              <a:rPr lang="en-US" sz="4800" b="1" dirty="0">
                <a:latin typeface="Georgia" panose="02040502050405020303" pitchFamily="18" charset="0"/>
              </a:rPr>
              <a:t>Luke 10:1-11, 16-20</a:t>
            </a:r>
            <a:r>
              <a:rPr lang="en-US" sz="4800" dirty="0">
                <a:latin typeface="Georgia" panose="02040502050405020303" pitchFamily="18" charset="0"/>
              </a:rPr>
              <a:t> </a:t>
            </a:r>
            <a:endParaRPr lang="en-US" sz="4800" dirty="0">
              <a:latin typeface="Georgia" panose="02040502050405020303" pitchFamily="18" charset="0"/>
              <a:ea typeface="Times New Roman" panose="02020603050405020304" pitchFamily="18" charset="0"/>
            </a:endParaRPr>
          </a:p>
          <a:p>
            <a:endParaRPr lang="en-US" sz="3600" i="1" dirty="0">
              <a:latin typeface="Times New Roman" panose="02020603050405020304" pitchFamily="18" charset="0"/>
              <a:cs typeface="Times New Roman" panose="02020603050405020304" pitchFamily="18" charset="0"/>
            </a:endParaRPr>
          </a:p>
          <a:p>
            <a:r>
              <a:rPr lang="en-US" sz="3600" i="1" dirty="0">
                <a:latin typeface="Times New Roman" panose="02020603050405020304" pitchFamily="18" charset="0"/>
                <a:cs typeface="Times New Roman" panose="02020603050405020304" pitchFamily="18" charset="0"/>
              </a:rPr>
              <a:t>Jesus commissions harvesters and laborers to go where he would go and do what he would do. Risking hardship and danger in exchange for the experience of great joy, they offer peace and healing as signs that the reign of God is near.</a:t>
            </a:r>
            <a:endParaRPr lang="en-US" sz="36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 </a:t>
            </a: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The holy gospel according to </a:t>
            </a:r>
            <a:r>
              <a:rPr lang="en-US" sz="3600" dirty="0"/>
              <a:t>Luke</a:t>
            </a:r>
            <a:r>
              <a:rPr lang="en-US" sz="3600" dirty="0">
                <a:effectLst/>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Arial" panose="020B0604020202020204" pitchFamily="34" charset="0"/>
                <a:ea typeface="Times New Roman" panose="02020603050405020304" pitchFamily="18" charset="0"/>
              </a:rPr>
              <a:t>Glory to you, O Lord.</a:t>
            </a:r>
            <a:endParaRPr lang="en-US" sz="3600" dirty="0">
              <a:effectLst/>
              <a:latin typeface="Times New Roman" panose="02020603050405020304" pitchFamily="18" charset="0"/>
              <a:ea typeface="Times New Roman" panose="02020603050405020304" pitchFamily="18" charset="0"/>
            </a:endParaRPr>
          </a:p>
        </p:txBody>
      </p:sp>
      <p:sp>
        <p:nvSpPr>
          <p:cNvPr id="2" name="AutoShape 2">
            <a:extLst>
              <a:ext uri="{FF2B5EF4-FFF2-40B4-BE49-F238E27FC236}">
                <a16:creationId xmlns:a16="http://schemas.microsoft.com/office/drawing/2014/main" id="{B9C86E96-1A19-4F8F-9F78-CD419767EA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EFE6C8-3991-45AB-880F-D6FFE4B1317E}"/>
              </a:ext>
            </a:extLst>
          </p:cNvPr>
          <p:cNvSpPr txBox="1"/>
          <p:nvPr/>
        </p:nvSpPr>
        <p:spPr>
          <a:xfrm>
            <a:off x="228600" y="2273617"/>
            <a:ext cx="11734800" cy="4431983"/>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Confession and Forgiveness</a:t>
            </a:r>
            <a:r>
              <a:rPr lang="en-US" sz="4800" b="1" i="1" dirty="0">
                <a:effectLst/>
                <a:latin typeface="Georgia" panose="02040502050405020303" pitchFamily="18" charset="0"/>
                <a:ea typeface="Times New Roman" panose="02020603050405020304" pitchFamily="18" charset="0"/>
              </a:rPr>
              <a:t> </a:t>
            </a:r>
            <a:endParaRPr lang="en-US" sz="4800" b="1" dirty="0">
              <a:effectLst/>
              <a:latin typeface="Georgia" panose="02040502050405020303" pitchFamily="18" charset="0"/>
              <a:ea typeface="Times New Roman" panose="02020603050405020304" pitchFamily="18" charset="0"/>
            </a:endParaRPr>
          </a:p>
          <a:p>
            <a:endParaRPr lang="en-US" sz="3600" dirty="0"/>
          </a:p>
          <a:p>
            <a:r>
              <a:rPr lang="en-US" sz="3600" dirty="0"/>
              <a:t>Blessed be the holy Trinity,☩ one God,</a:t>
            </a:r>
          </a:p>
          <a:p>
            <a:pPr marL="466725"/>
            <a:r>
              <a:rPr lang="en-US" sz="3600" dirty="0"/>
              <a:t>whose steadfast love endures forever.</a:t>
            </a:r>
          </a:p>
          <a:p>
            <a:r>
              <a:rPr lang="en-US" sz="3600" b="1" dirty="0"/>
              <a:t>Amen.</a:t>
            </a:r>
            <a:endParaRPr lang="en-US" sz="3600" dirty="0"/>
          </a:p>
          <a:p>
            <a:r>
              <a:rPr lang="en-US" dirty="0"/>
              <a:t> </a:t>
            </a:r>
          </a:p>
          <a:p>
            <a:r>
              <a:rPr lang="en-US" sz="3600" dirty="0"/>
              <a:t>Let us confess our sin in the presence of God </a:t>
            </a:r>
          </a:p>
          <a:p>
            <a:pPr marL="466725"/>
            <a:r>
              <a:rPr lang="en-US" sz="3600" dirty="0"/>
              <a:t>and of one another.</a:t>
            </a:r>
          </a:p>
        </p:txBody>
      </p:sp>
    </p:spTree>
    <p:extLst>
      <p:ext uri="{BB962C8B-B14F-4D97-AF65-F5344CB8AC3E}">
        <p14:creationId xmlns:p14="http://schemas.microsoft.com/office/powerpoint/2010/main" val="436540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AC06F-5613-47E2-BE43-4D435F037BD6}"/>
              </a:ext>
            </a:extLst>
          </p:cNvPr>
          <p:cNvSpPr txBox="1"/>
          <p:nvPr/>
        </p:nvSpPr>
        <p:spPr>
          <a:xfrm>
            <a:off x="228600" y="1551087"/>
            <a:ext cx="11734800" cy="5078313"/>
          </a:xfrm>
          <a:prstGeom prst="rect">
            <a:avLst/>
          </a:prstGeom>
          <a:noFill/>
        </p:spPr>
        <p:txBody>
          <a:bodyPr wrap="square">
            <a:spAutoFit/>
          </a:bodyPr>
          <a:lstStyle/>
          <a:p>
            <a:r>
              <a:rPr lang="en-US" sz="3600" baseline="30000" dirty="0"/>
              <a:t>1</a:t>
            </a:r>
            <a:r>
              <a:rPr lang="en-US" sz="3600" dirty="0"/>
              <a:t>After this the Lord appointed seventy others and sent them on ahead of him in pairs to every town and place where he himself intended to go. </a:t>
            </a:r>
            <a:r>
              <a:rPr lang="en-US" sz="3600" baseline="30000" dirty="0"/>
              <a:t>2</a:t>
            </a:r>
            <a:r>
              <a:rPr lang="en-US" sz="3600" dirty="0"/>
              <a:t>He said to them, “The harvest is plentiful, but the laborers are few; therefore ask the Lord of the harvest to send out laborers into his harvest. </a:t>
            </a:r>
            <a:r>
              <a:rPr lang="en-US" sz="3600" baseline="30000" dirty="0"/>
              <a:t>3</a:t>
            </a:r>
            <a:r>
              <a:rPr lang="en-US" sz="3600" dirty="0"/>
              <a:t>Go on your way. See, I am sending you out like lambs into the midst of wolves. </a:t>
            </a:r>
            <a:r>
              <a:rPr lang="en-US" sz="3600" baseline="30000" dirty="0"/>
              <a:t>4</a:t>
            </a:r>
            <a:r>
              <a:rPr lang="en-US" sz="3600" dirty="0"/>
              <a:t>Carry no purse, no bag, no sandals; and greet no one on the road. </a:t>
            </a:r>
            <a:r>
              <a:rPr lang="en-US" sz="3600" baseline="30000" dirty="0"/>
              <a:t>5</a:t>
            </a:r>
            <a:r>
              <a:rPr lang="en-US" sz="3600" dirty="0"/>
              <a:t>Whatever house you enter, first say, ‘Peace to this house!’</a:t>
            </a:r>
          </a:p>
        </p:txBody>
      </p:sp>
    </p:spTree>
    <p:extLst>
      <p:ext uri="{BB962C8B-B14F-4D97-AF65-F5344CB8AC3E}">
        <p14:creationId xmlns:p14="http://schemas.microsoft.com/office/powerpoint/2010/main" val="265906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AC06F-5613-47E2-BE43-4D435F037BD6}"/>
              </a:ext>
            </a:extLst>
          </p:cNvPr>
          <p:cNvSpPr txBox="1"/>
          <p:nvPr/>
        </p:nvSpPr>
        <p:spPr>
          <a:xfrm>
            <a:off x="228600" y="1551087"/>
            <a:ext cx="11734800" cy="5078313"/>
          </a:xfrm>
          <a:prstGeom prst="rect">
            <a:avLst/>
          </a:prstGeom>
          <a:noFill/>
        </p:spPr>
        <p:txBody>
          <a:bodyPr wrap="square">
            <a:spAutoFit/>
          </a:bodyPr>
          <a:lstStyle/>
          <a:p>
            <a:r>
              <a:rPr lang="en-US" sz="3600" baseline="30000" dirty="0"/>
              <a:t>6</a:t>
            </a:r>
            <a:r>
              <a:rPr lang="en-US" sz="3600" dirty="0"/>
              <a:t>And if anyone is there who shares in peace, your peace will rest on that person; but if not, it will return to you. </a:t>
            </a:r>
            <a:r>
              <a:rPr lang="en-US" sz="3600" baseline="30000" dirty="0"/>
              <a:t>7</a:t>
            </a:r>
            <a:r>
              <a:rPr lang="en-US" sz="3600" dirty="0"/>
              <a:t>Remain in the same house, eating and drinking whatever they provide, for the laborer deserves to be paid. Do not move about from house to house. </a:t>
            </a:r>
            <a:r>
              <a:rPr lang="en-US" sz="3600" baseline="30000" dirty="0"/>
              <a:t>8</a:t>
            </a:r>
            <a:r>
              <a:rPr lang="en-US" sz="3600" dirty="0"/>
              <a:t>Whenever you enter a town and its people welcome you, eat what is set before you; </a:t>
            </a:r>
            <a:r>
              <a:rPr lang="en-US" sz="3600" baseline="30000" dirty="0"/>
              <a:t>9</a:t>
            </a:r>
            <a:r>
              <a:rPr lang="en-US" sz="3600" dirty="0"/>
              <a:t>cure the sick who are there, and say to them, ‘The kingdom of God has come near to you.’</a:t>
            </a:r>
          </a:p>
        </p:txBody>
      </p:sp>
    </p:spTree>
    <p:extLst>
      <p:ext uri="{BB962C8B-B14F-4D97-AF65-F5344CB8AC3E}">
        <p14:creationId xmlns:p14="http://schemas.microsoft.com/office/powerpoint/2010/main" val="2537041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AC06F-5613-47E2-BE43-4D435F037BD6}"/>
              </a:ext>
            </a:extLst>
          </p:cNvPr>
          <p:cNvSpPr txBox="1"/>
          <p:nvPr/>
        </p:nvSpPr>
        <p:spPr>
          <a:xfrm>
            <a:off x="228600" y="1828086"/>
            <a:ext cx="11734800" cy="4801314"/>
          </a:xfrm>
          <a:prstGeom prst="rect">
            <a:avLst/>
          </a:prstGeom>
          <a:noFill/>
        </p:spPr>
        <p:txBody>
          <a:bodyPr wrap="square">
            <a:spAutoFit/>
          </a:bodyPr>
          <a:lstStyle/>
          <a:p>
            <a:r>
              <a:rPr lang="en-US" sz="3600" baseline="30000" dirty="0"/>
              <a:t>10</a:t>
            </a:r>
            <a:r>
              <a:rPr lang="en-US" sz="3600" dirty="0"/>
              <a:t>But whenever you enter a town and they do not welcome you, go out into its streets and say, </a:t>
            </a:r>
            <a:r>
              <a:rPr lang="en-US" sz="3600" baseline="30000" dirty="0"/>
              <a:t>11</a:t>
            </a:r>
            <a:r>
              <a:rPr lang="en-US" sz="3600" dirty="0"/>
              <a:t>‘Even the dust of your town that clings to our feet, we wipe off in protest against you. Yet know this: the kingdom of God has come near.’ ” </a:t>
            </a:r>
          </a:p>
          <a:p>
            <a:endParaRPr lang="en-US" dirty="0"/>
          </a:p>
          <a:p>
            <a:r>
              <a:rPr lang="en-US" sz="3600" dirty="0"/>
              <a:t>  </a:t>
            </a:r>
            <a:r>
              <a:rPr lang="en-US" sz="3600" baseline="30000" dirty="0"/>
              <a:t>16</a:t>
            </a:r>
            <a:r>
              <a:rPr lang="en-US" sz="3600" dirty="0"/>
              <a:t>“Whoever listens to you listens to me, and whoever rejects you rejects me, and whoever rejects me rejects the one who sent me.”</a:t>
            </a:r>
          </a:p>
        </p:txBody>
      </p:sp>
    </p:spTree>
    <p:extLst>
      <p:ext uri="{BB962C8B-B14F-4D97-AF65-F5344CB8AC3E}">
        <p14:creationId xmlns:p14="http://schemas.microsoft.com/office/powerpoint/2010/main" val="1345755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AC06F-5613-47E2-BE43-4D435F037BD6}"/>
              </a:ext>
            </a:extLst>
          </p:cNvPr>
          <p:cNvSpPr txBox="1"/>
          <p:nvPr/>
        </p:nvSpPr>
        <p:spPr>
          <a:xfrm>
            <a:off x="228600" y="533400"/>
            <a:ext cx="11734800" cy="6186309"/>
          </a:xfrm>
          <a:prstGeom prst="rect">
            <a:avLst/>
          </a:prstGeom>
          <a:noFill/>
        </p:spPr>
        <p:txBody>
          <a:bodyPr wrap="square">
            <a:spAutoFit/>
          </a:bodyPr>
          <a:lstStyle/>
          <a:p>
            <a:r>
              <a:rPr lang="en-US" sz="3600" dirty="0"/>
              <a:t> </a:t>
            </a:r>
            <a:r>
              <a:rPr lang="en-US" sz="3600" baseline="30000" dirty="0"/>
              <a:t>17</a:t>
            </a:r>
            <a:r>
              <a:rPr lang="en-US" sz="3600" dirty="0"/>
              <a:t>The seventy returned with joy, saying, “Lord, in your name even the demons submit to us!” </a:t>
            </a:r>
            <a:r>
              <a:rPr lang="en-US" sz="3600" baseline="30000" dirty="0"/>
              <a:t>18</a:t>
            </a:r>
            <a:r>
              <a:rPr lang="en-US" sz="3600" dirty="0"/>
              <a:t>He said to them, “I watched Satan fall from heaven like a flash of lightning. </a:t>
            </a:r>
            <a:r>
              <a:rPr lang="en-US" sz="3600" baseline="30000" dirty="0"/>
              <a:t>19</a:t>
            </a:r>
            <a:r>
              <a:rPr lang="en-US" sz="3600" dirty="0"/>
              <a:t>See, I have given you authority to tread on snakes and scorpions, and over all the power of the enemy; and nothing will hurt you. </a:t>
            </a:r>
            <a:r>
              <a:rPr lang="en-US" sz="3600" baseline="30000" dirty="0"/>
              <a:t>20</a:t>
            </a:r>
            <a:r>
              <a:rPr lang="en-US" sz="3600" dirty="0"/>
              <a:t>Nevertheless, do not rejoice at this, that the spirits submit to you, but rejoice that your names are written in heaven.”</a:t>
            </a:r>
          </a:p>
          <a:p>
            <a:endParaRPr lang="en-US" sz="3600" spc="-50" dirty="0">
              <a:effectLst/>
              <a:latin typeface="+mn-lt"/>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The gospel of the Lord.</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Arial" panose="020B0604020202020204" pitchFamily="34" charset="0"/>
                <a:ea typeface="Times New Roman" panose="02020603050405020304" pitchFamily="18" charset="0"/>
              </a:rPr>
              <a:t>Praise to you, O Christ.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2815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DBD419-228F-47E6-AC2F-B0FCD4729919}"/>
              </a:ext>
            </a:extLst>
          </p:cNvPr>
          <p:cNvSpPr txBox="1"/>
          <p:nvPr/>
        </p:nvSpPr>
        <p:spPr>
          <a:xfrm>
            <a:off x="228600" y="616803"/>
            <a:ext cx="11734800" cy="830997"/>
          </a:xfrm>
          <a:prstGeom prst="rect">
            <a:avLst/>
          </a:prstGeom>
          <a:noFill/>
        </p:spPr>
        <p:txBody>
          <a:bodyPr wrap="square">
            <a:spAutoFit/>
          </a:bodyPr>
          <a:lstStyle/>
          <a:p>
            <a:pPr marL="0" marR="0">
              <a:spcBef>
                <a:spcPts val="0"/>
              </a:spcBef>
              <a:spcAft>
                <a:spcPts val="0"/>
              </a:spcAft>
              <a:tabLst>
                <a:tab pos="11436350" algn="r"/>
              </a:tabLst>
            </a:pPr>
            <a:r>
              <a:rPr lang="en-US" sz="4800" b="1" cap="all" dirty="0">
                <a:effectLst/>
                <a:latin typeface="Georgia" panose="02040502050405020303" pitchFamily="18" charset="0"/>
                <a:ea typeface="Times New Roman" panose="02020603050405020304" pitchFamily="18" charset="0"/>
              </a:rPr>
              <a:t>sermon</a:t>
            </a:r>
            <a:r>
              <a:rPr lang="en-US" sz="1800" b="1" cap="all" dirty="0">
                <a:effectLst/>
                <a:latin typeface="Georgia" panose="02040502050405020303" pitchFamily="18" charset="0"/>
                <a:ea typeface="Times New Roman" panose="02020603050405020304" pitchFamily="18" charset="0"/>
              </a:rPr>
              <a:t>	</a:t>
            </a:r>
            <a:r>
              <a:rPr lang="en-US" sz="3600" dirty="0">
                <a:effectLst/>
                <a:latin typeface="Arial" panose="020B0604020202020204" pitchFamily="34" charset="0"/>
                <a:ea typeface="Times New Roman" panose="02020603050405020304" pitchFamily="18" charset="0"/>
              </a:rPr>
              <a:t>Rev. Lisa Smith-</a:t>
            </a:r>
            <a:r>
              <a:rPr lang="en-US" sz="3600" dirty="0" err="1">
                <a:effectLst/>
                <a:latin typeface="Arial" panose="020B0604020202020204" pitchFamily="34" charset="0"/>
                <a:ea typeface="Times New Roman" panose="02020603050405020304" pitchFamily="18" charset="0"/>
              </a:rPr>
              <a:t>Fiegel</a:t>
            </a:r>
            <a:endParaRPr lang="en-US" sz="36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6B4DA141-A837-4324-B4A0-9BAB2652D02F}"/>
              </a:ext>
            </a:extLst>
          </p:cNvPr>
          <p:cNvSpPr txBox="1"/>
          <p:nvPr/>
        </p:nvSpPr>
        <p:spPr>
          <a:xfrm>
            <a:off x="228600" y="4983540"/>
            <a:ext cx="11734800" cy="1569660"/>
          </a:xfrm>
          <a:prstGeom prst="rect">
            <a:avLst/>
          </a:prstGeom>
          <a:noFill/>
        </p:spPr>
        <p:txBody>
          <a:bodyPr wrap="square" rtlCol="0">
            <a:spAutoFit/>
          </a:bodyPr>
          <a:lstStyle/>
          <a:p>
            <a:r>
              <a:rPr lang="en-US" sz="4800" b="1" cap="all" dirty="0">
                <a:latin typeface="Georgia" panose="02040502050405020303" pitchFamily="18" charset="0"/>
              </a:rPr>
              <a:t>Hymn of the Day:</a:t>
            </a:r>
            <a:r>
              <a:rPr lang="en-US" sz="4800" b="1" dirty="0">
                <a:latin typeface="Georgia" panose="02040502050405020303" pitchFamily="18" charset="0"/>
              </a:rPr>
              <a:t> </a:t>
            </a:r>
          </a:p>
          <a:p>
            <a:pPr>
              <a:tabLst>
                <a:tab pos="11368088" algn="r"/>
              </a:tabLst>
            </a:pPr>
            <a:r>
              <a:rPr lang="en-US" sz="4800" b="1" dirty="0">
                <a:latin typeface="Georgia" panose="02040502050405020303" pitchFamily="18" charset="0"/>
              </a:rPr>
              <a:t>	Lord Jesus, You Shall Be My Song</a:t>
            </a:r>
          </a:p>
        </p:txBody>
      </p:sp>
      <p:pic>
        <p:nvPicPr>
          <p:cNvPr id="5" name="Picture 4">
            <a:extLst>
              <a:ext uri="{FF2B5EF4-FFF2-40B4-BE49-F238E27FC236}">
                <a16:creationId xmlns:a16="http://schemas.microsoft.com/office/drawing/2014/main" id="{9CD13C63-4B11-FD50-6A72-4A37E5472236}"/>
              </a:ext>
            </a:extLst>
          </p:cNvPr>
          <p:cNvPicPr>
            <a:picLocks noChangeAspect="1"/>
          </p:cNvPicPr>
          <p:nvPr/>
        </p:nvPicPr>
        <p:blipFill>
          <a:blip r:embed="rId2"/>
          <a:stretch>
            <a:fillRect/>
          </a:stretch>
        </p:blipFill>
        <p:spPr>
          <a:xfrm>
            <a:off x="4349750" y="1447800"/>
            <a:ext cx="3492500" cy="3492500"/>
          </a:xfrm>
          <a:prstGeom prst="rect">
            <a:avLst/>
          </a:prstGeom>
        </p:spPr>
      </p:pic>
    </p:spTree>
    <p:extLst>
      <p:ext uri="{BB962C8B-B14F-4D97-AF65-F5344CB8AC3E}">
        <p14:creationId xmlns:p14="http://schemas.microsoft.com/office/powerpoint/2010/main" val="3230192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schematic&#10;&#10;Description automatically generated">
            <a:extLst>
              <a:ext uri="{FF2B5EF4-FFF2-40B4-BE49-F238E27FC236}">
                <a16:creationId xmlns:a16="http://schemas.microsoft.com/office/drawing/2014/main" id="{B5CFF3B6-F4B6-3C28-1152-AE5A3AD6F672}"/>
              </a:ext>
            </a:extLst>
          </p:cNvPr>
          <p:cNvPicPr>
            <a:picLocks noChangeAspect="1"/>
          </p:cNvPicPr>
          <p:nvPr/>
        </p:nvPicPr>
        <p:blipFill rotWithShape="1">
          <a:blip r:embed="rId2">
            <a:extLst>
              <a:ext uri="{28A0092B-C50C-407E-A947-70E740481C1C}">
                <a14:useLocalDpi xmlns:a14="http://schemas.microsoft.com/office/drawing/2010/main" val="0"/>
              </a:ext>
            </a:extLst>
          </a:blip>
          <a:srcRect l="1661" t="7390" r="1142" b="63704"/>
          <a:stretch/>
        </p:blipFill>
        <p:spPr>
          <a:xfrm>
            <a:off x="228600" y="228600"/>
            <a:ext cx="11734800" cy="6238174"/>
          </a:xfrm>
          <a:prstGeom prst="rect">
            <a:avLst/>
          </a:prstGeom>
        </p:spPr>
      </p:pic>
      <p:pic>
        <p:nvPicPr>
          <p:cNvPr id="4" name="Picture 3">
            <a:extLst>
              <a:ext uri="{FF2B5EF4-FFF2-40B4-BE49-F238E27FC236}">
                <a16:creationId xmlns:a16="http://schemas.microsoft.com/office/drawing/2014/main" id="{00022812-E502-4AA3-AA4B-8E9F3F2EF6C8}"/>
              </a:ext>
            </a:extLst>
          </p:cNvPr>
          <p:cNvPicPr>
            <a:picLocks noChangeAspect="1"/>
          </p:cNvPicPr>
          <p:nvPr/>
        </p:nvPicPr>
        <p:blipFill>
          <a:blip r:embed="rId3">
            <a:alphaModFix/>
          </a:blip>
          <a:stretch>
            <a:fillRect/>
          </a:stretch>
        </p:blipFill>
        <p:spPr>
          <a:xfrm>
            <a:off x="381000" y="2286000"/>
            <a:ext cx="11181788" cy="1295400"/>
          </a:xfrm>
          <a:prstGeom prst="rect">
            <a:avLst/>
          </a:prstGeom>
          <a:solidFill>
            <a:schemeClr val="bg2">
              <a:alpha val="50000"/>
            </a:schemeClr>
          </a:solidFill>
          <a:ln>
            <a:noFill/>
          </a:ln>
        </p:spPr>
      </p:pic>
      <p:sp>
        <p:nvSpPr>
          <p:cNvPr id="5" name="Rectangle 4">
            <a:extLst>
              <a:ext uri="{FF2B5EF4-FFF2-40B4-BE49-F238E27FC236}">
                <a16:creationId xmlns:a16="http://schemas.microsoft.com/office/drawing/2014/main" id="{B4E1496A-9C57-4AE1-B5DF-D2DDCAFFE734}"/>
              </a:ext>
            </a:extLst>
          </p:cNvPr>
          <p:cNvSpPr/>
          <p:nvPr/>
        </p:nvSpPr>
        <p:spPr>
          <a:xfrm>
            <a:off x="533400" y="5420426"/>
            <a:ext cx="11305894" cy="1132774"/>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A7B5996-E251-92E9-17E4-C72F59327537}"/>
              </a:ext>
            </a:extLst>
          </p:cNvPr>
          <p:cNvSpPr/>
          <p:nvPr/>
        </p:nvSpPr>
        <p:spPr>
          <a:xfrm>
            <a:off x="547816" y="4800601"/>
            <a:ext cx="11305894" cy="30479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3BF1479-53FF-0E4F-AA4A-3C6B77D2CF56}"/>
              </a:ext>
            </a:extLst>
          </p:cNvPr>
          <p:cNvSpPr/>
          <p:nvPr/>
        </p:nvSpPr>
        <p:spPr>
          <a:xfrm>
            <a:off x="443053" y="1600200"/>
            <a:ext cx="11305894" cy="30479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2145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schematic&#10;&#10;Description automatically generated">
            <a:extLst>
              <a:ext uri="{FF2B5EF4-FFF2-40B4-BE49-F238E27FC236}">
                <a16:creationId xmlns:a16="http://schemas.microsoft.com/office/drawing/2014/main" id="{B5CFF3B6-F4B6-3C28-1152-AE5A3AD6F672}"/>
              </a:ext>
            </a:extLst>
          </p:cNvPr>
          <p:cNvPicPr>
            <a:picLocks noChangeAspect="1"/>
          </p:cNvPicPr>
          <p:nvPr/>
        </p:nvPicPr>
        <p:blipFill rotWithShape="1">
          <a:blip r:embed="rId2">
            <a:extLst>
              <a:ext uri="{28A0092B-C50C-407E-A947-70E740481C1C}">
                <a14:useLocalDpi xmlns:a14="http://schemas.microsoft.com/office/drawing/2010/main" val="0"/>
              </a:ext>
            </a:extLst>
          </a:blip>
          <a:srcRect l="1913" t="38989" r="2178" b="31816"/>
          <a:stretch/>
        </p:blipFill>
        <p:spPr>
          <a:xfrm>
            <a:off x="228600" y="235643"/>
            <a:ext cx="11750738" cy="6393757"/>
          </a:xfrm>
          <a:prstGeom prst="rect">
            <a:avLst/>
          </a:prstGeom>
        </p:spPr>
      </p:pic>
      <p:pic>
        <p:nvPicPr>
          <p:cNvPr id="4" name="Picture 3">
            <a:extLst>
              <a:ext uri="{FF2B5EF4-FFF2-40B4-BE49-F238E27FC236}">
                <a16:creationId xmlns:a16="http://schemas.microsoft.com/office/drawing/2014/main" id="{00022812-E502-4AA3-AA4B-8E9F3F2EF6C8}"/>
              </a:ext>
            </a:extLst>
          </p:cNvPr>
          <p:cNvPicPr>
            <a:picLocks noChangeAspect="1"/>
          </p:cNvPicPr>
          <p:nvPr/>
        </p:nvPicPr>
        <p:blipFill>
          <a:blip r:embed="rId3">
            <a:alphaModFix/>
          </a:blip>
          <a:stretch>
            <a:fillRect/>
          </a:stretch>
        </p:blipFill>
        <p:spPr>
          <a:xfrm>
            <a:off x="476812" y="1981200"/>
            <a:ext cx="11181788" cy="1295400"/>
          </a:xfrm>
          <a:prstGeom prst="rect">
            <a:avLst/>
          </a:prstGeom>
          <a:solidFill>
            <a:schemeClr val="bg2">
              <a:alpha val="50000"/>
            </a:schemeClr>
          </a:solidFill>
          <a:ln>
            <a:noFill/>
          </a:ln>
        </p:spPr>
      </p:pic>
      <p:sp>
        <p:nvSpPr>
          <p:cNvPr id="5" name="Rectangle 4">
            <a:extLst>
              <a:ext uri="{FF2B5EF4-FFF2-40B4-BE49-F238E27FC236}">
                <a16:creationId xmlns:a16="http://schemas.microsoft.com/office/drawing/2014/main" id="{B4E1496A-9C57-4AE1-B5DF-D2DDCAFFE734}"/>
              </a:ext>
            </a:extLst>
          </p:cNvPr>
          <p:cNvSpPr/>
          <p:nvPr/>
        </p:nvSpPr>
        <p:spPr>
          <a:xfrm>
            <a:off x="533400" y="5638800"/>
            <a:ext cx="11305894" cy="9906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0DAD625-CFB5-1876-39D7-838907E4CE12}"/>
              </a:ext>
            </a:extLst>
          </p:cNvPr>
          <p:cNvSpPr/>
          <p:nvPr/>
        </p:nvSpPr>
        <p:spPr>
          <a:xfrm>
            <a:off x="533400" y="4953000"/>
            <a:ext cx="11305894" cy="30479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47BA5FB-3CB7-8F42-9A6A-9BEC35E6A46B}"/>
              </a:ext>
            </a:extLst>
          </p:cNvPr>
          <p:cNvSpPr/>
          <p:nvPr/>
        </p:nvSpPr>
        <p:spPr>
          <a:xfrm>
            <a:off x="451022" y="1295400"/>
            <a:ext cx="11305894" cy="30479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9812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schematic&#10;&#10;Description automatically generated">
            <a:extLst>
              <a:ext uri="{FF2B5EF4-FFF2-40B4-BE49-F238E27FC236}">
                <a16:creationId xmlns:a16="http://schemas.microsoft.com/office/drawing/2014/main" id="{B5CFF3B6-F4B6-3C28-1152-AE5A3AD6F672}"/>
              </a:ext>
            </a:extLst>
          </p:cNvPr>
          <p:cNvPicPr>
            <a:picLocks noChangeAspect="1"/>
          </p:cNvPicPr>
          <p:nvPr/>
        </p:nvPicPr>
        <p:blipFill rotWithShape="1">
          <a:blip r:embed="rId2">
            <a:extLst>
              <a:ext uri="{28A0092B-C50C-407E-A947-70E740481C1C}">
                <a14:useLocalDpi xmlns:a14="http://schemas.microsoft.com/office/drawing/2010/main" val="0"/>
              </a:ext>
            </a:extLst>
          </a:blip>
          <a:srcRect l="1661" t="7390" r="1142" b="63704"/>
          <a:stretch/>
        </p:blipFill>
        <p:spPr>
          <a:xfrm>
            <a:off x="228600" y="228600"/>
            <a:ext cx="11734800" cy="6238174"/>
          </a:xfrm>
          <a:prstGeom prst="rect">
            <a:avLst/>
          </a:prstGeom>
        </p:spPr>
      </p:pic>
      <p:pic>
        <p:nvPicPr>
          <p:cNvPr id="4" name="Picture 3">
            <a:extLst>
              <a:ext uri="{FF2B5EF4-FFF2-40B4-BE49-F238E27FC236}">
                <a16:creationId xmlns:a16="http://schemas.microsoft.com/office/drawing/2014/main" id="{00022812-E502-4AA3-AA4B-8E9F3F2EF6C8}"/>
              </a:ext>
            </a:extLst>
          </p:cNvPr>
          <p:cNvPicPr>
            <a:picLocks noChangeAspect="1"/>
          </p:cNvPicPr>
          <p:nvPr/>
        </p:nvPicPr>
        <p:blipFill>
          <a:blip r:embed="rId3">
            <a:alphaModFix/>
          </a:blip>
          <a:stretch>
            <a:fillRect/>
          </a:stretch>
        </p:blipFill>
        <p:spPr>
          <a:xfrm>
            <a:off x="381000" y="2590800"/>
            <a:ext cx="11181788" cy="685799"/>
          </a:xfrm>
          <a:prstGeom prst="rect">
            <a:avLst/>
          </a:prstGeom>
          <a:solidFill>
            <a:schemeClr val="bg2">
              <a:alpha val="50000"/>
            </a:schemeClr>
          </a:solidFill>
          <a:ln>
            <a:noFill/>
          </a:ln>
        </p:spPr>
      </p:pic>
      <p:sp>
        <p:nvSpPr>
          <p:cNvPr id="5" name="Rectangle 4">
            <a:extLst>
              <a:ext uri="{FF2B5EF4-FFF2-40B4-BE49-F238E27FC236}">
                <a16:creationId xmlns:a16="http://schemas.microsoft.com/office/drawing/2014/main" id="{B4E1496A-9C57-4AE1-B5DF-D2DDCAFFE734}"/>
              </a:ext>
            </a:extLst>
          </p:cNvPr>
          <p:cNvSpPr/>
          <p:nvPr/>
        </p:nvSpPr>
        <p:spPr>
          <a:xfrm>
            <a:off x="533400" y="5791200"/>
            <a:ext cx="11305894" cy="7620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A7B5996-E251-92E9-17E4-C72F59327537}"/>
              </a:ext>
            </a:extLst>
          </p:cNvPr>
          <p:cNvSpPr/>
          <p:nvPr/>
        </p:nvSpPr>
        <p:spPr>
          <a:xfrm>
            <a:off x="547816" y="4800601"/>
            <a:ext cx="11305894" cy="68579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3BF1479-53FF-0E4F-AA4A-3C6B77D2CF56}"/>
              </a:ext>
            </a:extLst>
          </p:cNvPr>
          <p:cNvSpPr/>
          <p:nvPr/>
        </p:nvSpPr>
        <p:spPr>
          <a:xfrm>
            <a:off x="443053" y="1600200"/>
            <a:ext cx="11305894" cy="68579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597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schematic&#10;&#10;Description automatically generated">
            <a:extLst>
              <a:ext uri="{FF2B5EF4-FFF2-40B4-BE49-F238E27FC236}">
                <a16:creationId xmlns:a16="http://schemas.microsoft.com/office/drawing/2014/main" id="{B5CFF3B6-F4B6-3C28-1152-AE5A3AD6F672}"/>
              </a:ext>
            </a:extLst>
          </p:cNvPr>
          <p:cNvPicPr>
            <a:picLocks noChangeAspect="1"/>
          </p:cNvPicPr>
          <p:nvPr/>
        </p:nvPicPr>
        <p:blipFill rotWithShape="1">
          <a:blip r:embed="rId2">
            <a:extLst>
              <a:ext uri="{28A0092B-C50C-407E-A947-70E740481C1C}">
                <a14:useLocalDpi xmlns:a14="http://schemas.microsoft.com/office/drawing/2010/main" val="0"/>
              </a:ext>
            </a:extLst>
          </a:blip>
          <a:srcRect l="1913" t="38989" r="2178" b="31816"/>
          <a:stretch/>
        </p:blipFill>
        <p:spPr>
          <a:xfrm>
            <a:off x="228600" y="235643"/>
            <a:ext cx="11750738" cy="6393757"/>
          </a:xfrm>
          <a:prstGeom prst="rect">
            <a:avLst/>
          </a:prstGeom>
        </p:spPr>
      </p:pic>
      <p:pic>
        <p:nvPicPr>
          <p:cNvPr id="4" name="Picture 3">
            <a:extLst>
              <a:ext uri="{FF2B5EF4-FFF2-40B4-BE49-F238E27FC236}">
                <a16:creationId xmlns:a16="http://schemas.microsoft.com/office/drawing/2014/main" id="{00022812-E502-4AA3-AA4B-8E9F3F2EF6C8}"/>
              </a:ext>
            </a:extLst>
          </p:cNvPr>
          <p:cNvPicPr>
            <a:picLocks noChangeAspect="1"/>
          </p:cNvPicPr>
          <p:nvPr/>
        </p:nvPicPr>
        <p:blipFill>
          <a:blip r:embed="rId3">
            <a:alphaModFix/>
          </a:blip>
          <a:stretch>
            <a:fillRect/>
          </a:stretch>
        </p:blipFill>
        <p:spPr>
          <a:xfrm>
            <a:off x="476812" y="2286000"/>
            <a:ext cx="11181788" cy="685800"/>
          </a:xfrm>
          <a:prstGeom prst="rect">
            <a:avLst/>
          </a:prstGeom>
          <a:solidFill>
            <a:schemeClr val="bg2">
              <a:alpha val="50000"/>
            </a:schemeClr>
          </a:solidFill>
          <a:ln>
            <a:noFill/>
          </a:ln>
        </p:spPr>
      </p:pic>
      <p:sp>
        <p:nvSpPr>
          <p:cNvPr id="5" name="Rectangle 4">
            <a:extLst>
              <a:ext uri="{FF2B5EF4-FFF2-40B4-BE49-F238E27FC236}">
                <a16:creationId xmlns:a16="http://schemas.microsoft.com/office/drawing/2014/main" id="{B4E1496A-9C57-4AE1-B5DF-D2DDCAFFE734}"/>
              </a:ext>
            </a:extLst>
          </p:cNvPr>
          <p:cNvSpPr/>
          <p:nvPr/>
        </p:nvSpPr>
        <p:spPr>
          <a:xfrm>
            <a:off x="533400" y="5943600"/>
            <a:ext cx="11305894" cy="6858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0DAD625-CFB5-1876-39D7-838907E4CE12}"/>
              </a:ext>
            </a:extLst>
          </p:cNvPr>
          <p:cNvSpPr/>
          <p:nvPr/>
        </p:nvSpPr>
        <p:spPr>
          <a:xfrm>
            <a:off x="533400" y="4953000"/>
            <a:ext cx="11305894" cy="6858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47BA5FB-3CB7-8F42-9A6A-9BEC35E6A46B}"/>
              </a:ext>
            </a:extLst>
          </p:cNvPr>
          <p:cNvSpPr/>
          <p:nvPr/>
        </p:nvSpPr>
        <p:spPr>
          <a:xfrm>
            <a:off x="451022" y="1295400"/>
            <a:ext cx="11305894" cy="6858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684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schematic&#10;&#10;Description automatically generated">
            <a:extLst>
              <a:ext uri="{FF2B5EF4-FFF2-40B4-BE49-F238E27FC236}">
                <a16:creationId xmlns:a16="http://schemas.microsoft.com/office/drawing/2014/main" id="{B5CFF3B6-F4B6-3C28-1152-AE5A3AD6F672}"/>
              </a:ext>
            </a:extLst>
          </p:cNvPr>
          <p:cNvPicPr>
            <a:picLocks noChangeAspect="1"/>
          </p:cNvPicPr>
          <p:nvPr/>
        </p:nvPicPr>
        <p:blipFill rotWithShape="1">
          <a:blip r:embed="rId2">
            <a:extLst>
              <a:ext uri="{28A0092B-C50C-407E-A947-70E740481C1C}">
                <a14:useLocalDpi xmlns:a14="http://schemas.microsoft.com/office/drawing/2010/main" val="0"/>
              </a:ext>
            </a:extLst>
          </a:blip>
          <a:srcRect l="1661" t="7390" r="1142" b="63704"/>
          <a:stretch/>
        </p:blipFill>
        <p:spPr>
          <a:xfrm>
            <a:off x="228600" y="228600"/>
            <a:ext cx="11734800" cy="6238174"/>
          </a:xfrm>
          <a:prstGeom prst="rect">
            <a:avLst/>
          </a:prstGeom>
        </p:spPr>
      </p:pic>
      <p:pic>
        <p:nvPicPr>
          <p:cNvPr id="4" name="Picture 3">
            <a:extLst>
              <a:ext uri="{FF2B5EF4-FFF2-40B4-BE49-F238E27FC236}">
                <a16:creationId xmlns:a16="http://schemas.microsoft.com/office/drawing/2014/main" id="{00022812-E502-4AA3-AA4B-8E9F3F2EF6C8}"/>
              </a:ext>
            </a:extLst>
          </p:cNvPr>
          <p:cNvPicPr>
            <a:picLocks noChangeAspect="1"/>
          </p:cNvPicPr>
          <p:nvPr/>
        </p:nvPicPr>
        <p:blipFill>
          <a:blip r:embed="rId3">
            <a:alphaModFix/>
          </a:blip>
          <a:stretch>
            <a:fillRect/>
          </a:stretch>
        </p:blipFill>
        <p:spPr>
          <a:xfrm>
            <a:off x="381000" y="2895600"/>
            <a:ext cx="11181788" cy="304800"/>
          </a:xfrm>
          <a:prstGeom prst="rect">
            <a:avLst/>
          </a:prstGeom>
          <a:solidFill>
            <a:schemeClr val="bg2">
              <a:alpha val="50000"/>
            </a:schemeClr>
          </a:solidFill>
          <a:ln>
            <a:noFill/>
          </a:ln>
        </p:spPr>
      </p:pic>
      <p:sp>
        <p:nvSpPr>
          <p:cNvPr id="5" name="Rectangle 4">
            <a:extLst>
              <a:ext uri="{FF2B5EF4-FFF2-40B4-BE49-F238E27FC236}">
                <a16:creationId xmlns:a16="http://schemas.microsoft.com/office/drawing/2014/main" id="{B4E1496A-9C57-4AE1-B5DF-D2DDCAFFE734}"/>
              </a:ext>
            </a:extLst>
          </p:cNvPr>
          <p:cNvSpPr/>
          <p:nvPr/>
        </p:nvSpPr>
        <p:spPr>
          <a:xfrm>
            <a:off x="533400" y="6096000"/>
            <a:ext cx="11305894" cy="4572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A7B5996-E251-92E9-17E4-C72F59327537}"/>
              </a:ext>
            </a:extLst>
          </p:cNvPr>
          <p:cNvSpPr/>
          <p:nvPr/>
        </p:nvSpPr>
        <p:spPr>
          <a:xfrm>
            <a:off x="547816" y="4800601"/>
            <a:ext cx="11305894" cy="99059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3BF1479-53FF-0E4F-AA4A-3C6B77D2CF56}"/>
              </a:ext>
            </a:extLst>
          </p:cNvPr>
          <p:cNvSpPr/>
          <p:nvPr/>
        </p:nvSpPr>
        <p:spPr>
          <a:xfrm>
            <a:off x="443053" y="1600200"/>
            <a:ext cx="11305894" cy="99059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819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EFE6C8-3991-45AB-880F-D6FFE4B1317E}"/>
              </a:ext>
            </a:extLst>
          </p:cNvPr>
          <p:cNvSpPr txBox="1"/>
          <p:nvPr/>
        </p:nvSpPr>
        <p:spPr>
          <a:xfrm>
            <a:off x="228600" y="519291"/>
            <a:ext cx="11734800" cy="6186309"/>
          </a:xfrm>
          <a:prstGeom prst="rect">
            <a:avLst/>
          </a:prstGeom>
          <a:noFill/>
        </p:spPr>
        <p:txBody>
          <a:bodyPr wrap="square">
            <a:spAutoFit/>
          </a:bodyPr>
          <a:lstStyle/>
          <a:p>
            <a:r>
              <a:rPr lang="en-US" sz="3600" dirty="0"/>
              <a:t>Merciful God,</a:t>
            </a:r>
          </a:p>
          <a:p>
            <a:pPr marL="406400"/>
            <a:r>
              <a:rPr lang="en-US" sz="3600" b="1" dirty="0"/>
              <a:t>we confess that we have not followed your path</a:t>
            </a:r>
            <a:endParaRPr lang="en-US" sz="3600" dirty="0"/>
          </a:p>
          <a:p>
            <a:pPr marL="406400"/>
            <a:r>
              <a:rPr lang="en-US" sz="3600" b="1" dirty="0"/>
              <a:t>but have chosen our own way.</a:t>
            </a:r>
            <a:endParaRPr lang="en-US" sz="3600" dirty="0"/>
          </a:p>
          <a:p>
            <a:r>
              <a:rPr lang="en-US" sz="3600" b="1" dirty="0"/>
              <a:t>Instead of putting others before ourselves,</a:t>
            </a:r>
            <a:endParaRPr lang="en-US" sz="3600" dirty="0"/>
          </a:p>
          <a:p>
            <a:pPr marL="466725"/>
            <a:r>
              <a:rPr lang="en-US" sz="3600" b="1" dirty="0"/>
              <a:t>we long to take the best seats at the table.</a:t>
            </a:r>
          </a:p>
          <a:p>
            <a:r>
              <a:rPr lang="en-US" sz="3600" b="1" dirty="0"/>
              <a:t>When met by those in need,</a:t>
            </a:r>
            <a:endParaRPr lang="en-US" sz="3600" dirty="0"/>
          </a:p>
          <a:p>
            <a:pPr marL="466725"/>
            <a:r>
              <a:rPr lang="en-US" sz="3600" b="1" dirty="0"/>
              <a:t>we have too often passed by on the other side.</a:t>
            </a:r>
            <a:endParaRPr lang="en-US" sz="3600" dirty="0"/>
          </a:p>
          <a:p>
            <a:r>
              <a:rPr lang="en-US" sz="3600" b="1" dirty="0"/>
              <a:t>Set us again on the path of life.</a:t>
            </a:r>
            <a:endParaRPr lang="en-US" sz="3600" dirty="0"/>
          </a:p>
          <a:p>
            <a:r>
              <a:rPr lang="en-US" sz="3600" b="1" dirty="0"/>
              <a:t>Save us from ourselves</a:t>
            </a:r>
            <a:endParaRPr lang="en-US" sz="3600" dirty="0"/>
          </a:p>
          <a:p>
            <a:pPr marL="466725"/>
            <a:r>
              <a:rPr lang="en-US" sz="3600" b="1" dirty="0"/>
              <a:t>and free us to love our neighbors.</a:t>
            </a:r>
            <a:endParaRPr lang="en-US" sz="3600" dirty="0"/>
          </a:p>
          <a:p>
            <a:r>
              <a:rPr lang="en-US" sz="3600" b="1" dirty="0"/>
              <a:t>Amen.</a:t>
            </a:r>
            <a:endParaRPr lang="en-US" sz="3600" dirty="0"/>
          </a:p>
        </p:txBody>
      </p:sp>
    </p:spTree>
    <p:extLst>
      <p:ext uri="{BB962C8B-B14F-4D97-AF65-F5344CB8AC3E}">
        <p14:creationId xmlns:p14="http://schemas.microsoft.com/office/powerpoint/2010/main" val="2354470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schematic&#10;&#10;Description automatically generated">
            <a:extLst>
              <a:ext uri="{FF2B5EF4-FFF2-40B4-BE49-F238E27FC236}">
                <a16:creationId xmlns:a16="http://schemas.microsoft.com/office/drawing/2014/main" id="{B5CFF3B6-F4B6-3C28-1152-AE5A3AD6F672}"/>
              </a:ext>
            </a:extLst>
          </p:cNvPr>
          <p:cNvPicPr>
            <a:picLocks noChangeAspect="1"/>
          </p:cNvPicPr>
          <p:nvPr/>
        </p:nvPicPr>
        <p:blipFill rotWithShape="1">
          <a:blip r:embed="rId2">
            <a:extLst>
              <a:ext uri="{28A0092B-C50C-407E-A947-70E740481C1C}">
                <a14:useLocalDpi xmlns:a14="http://schemas.microsoft.com/office/drawing/2010/main" val="0"/>
              </a:ext>
            </a:extLst>
          </a:blip>
          <a:srcRect l="1913" t="38989" r="2178" b="31816"/>
          <a:stretch/>
        </p:blipFill>
        <p:spPr>
          <a:xfrm>
            <a:off x="228600" y="235643"/>
            <a:ext cx="11750738" cy="6393757"/>
          </a:xfrm>
          <a:prstGeom prst="rect">
            <a:avLst/>
          </a:prstGeom>
        </p:spPr>
      </p:pic>
      <p:pic>
        <p:nvPicPr>
          <p:cNvPr id="4" name="Picture 3">
            <a:extLst>
              <a:ext uri="{FF2B5EF4-FFF2-40B4-BE49-F238E27FC236}">
                <a16:creationId xmlns:a16="http://schemas.microsoft.com/office/drawing/2014/main" id="{00022812-E502-4AA3-AA4B-8E9F3F2EF6C8}"/>
              </a:ext>
            </a:extLst>
          </p:cNvPr>
          <p:cNvPicPr>
            <a:picLocks noChangeAspect="1"/>
          </p:cNvPicPr>
          <p:nvPr/>
        </p:nvPicPr>
        <p:blipFill>
          <a:blip r:embed="rId3">
            <a:alphaModFix/>
          </a:blip>
          <a:stretch>
            <a:fillRect/>
          </a:stretch>
        </p:blipFill>
        <p:spPr>
          <a:xfrm>
            <a:off x="476812" y="2590800"/>
            <a:ext cx="11181788" cy="381000"/>
          </a:xfrm>
          <a:prstGeom prst="rect">
            <a:avLst/>
          </a:prstGeom>
          <a:solidFill>
            <a:schemeClr val="bg2">
              <a:alpha val="50000"/>
            </a:schemeClr>
          </a:solidFill>
          <a:ln>
            <a:noFill/>
          </a:ln>
        </p:spPr>
      </p:pic>
      <p:sp>
        <p:nvSpPr>
          <p:cNvPr id="5" name="Rectangle 4">
            <a:extLst>
              <a:ext uri="{FF2B5EF4-FFF2-40B4-BE49-F238E27FC236}">
                <a16:creationId xmlns:a16="http://schemas.microsoft.com/office/drawing/2014/main" id="{B4E1496A-9C57-4AE1-B5DF-D2DDCAFFE734}"/>
              </a:ext>
            </a:extLst>
          </p:cNvPr>
          <p:cNvSpPr/>
          <p:nvPr/>
        </p:nvSpPr>
        <p:spPr>
          <a:xfrm>
            <a:off x="533400" y="6248400"/>
            <a:ext cx="11305894" cy="38099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0DAD625-CFB5-1876-39D7-838907E4CE12}"/>
              </a:ext>
            </a:extLst>
          </p:cNvPr>
          <p:cNvSpPr/>
          <p:nvPr/>
        </p:nvSpPr>
        <p:spPr>
          <a:xfrm>
            <a:off x="533400" y="4953000"/>
            <a:ext cx="11305894" cy="9906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47BA5FB-3CB7-8F42-9A6A-9BEC35E6A46B}"/>
              </a:ext>
            </a:extLst>
          </p:cNvPr>
          <p:cNvSpPr/>
          <p:nvPr/>
        </p:nvSpPr>
        <p:spPr>
          <a:xfrm>
            <a:off x="451022" y="1295400"/>
            <a:ext cx="11305894" cy="9906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854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schematic&#10;&#10;Description automatically generated">
            <a:extLst>
              <a:ext uri="{FF2B5EF4-FFF2-40B4-BE49-F238E27FC236}">
                <a16:creationId xmlns:a16="http://schemas.microsoft.com/office/drawing/2014/main" id="{B5CFF3B6-F4B6-3C28-1152-AE5A3AD6F672}"/>
              </a:ext>
            </a:extLst>
          </p:cNvPr>
          <p:cNvPicPr>
            <a:picLocks noChangeAspect="1"/>
          </p:cNvPicPr>
          <p:nvPr/>
        </p:nvPicPr>
        <p:blipFill rotWithShape="1">
          <a:blip r:embed="rId2">
            <a:extLst>
              <a:ext uri="{28A0092B-C50C-407E-A947-70E740481C1C}">
                <a14:useLocalDpi xmlns:a14="http://schemas.microsoft.com/office/drawing/2010/main" val="0"/>
              </a:ext>
            </a:extLst>
          </a:blip>
          <a:srcRect l="1661" t="7390" r="1142" b="63704"/>
          <a:stretch/>
        </p:blipFill>
        <p:spPr>
          <a:xfrm>
            <a:off x="228600" y="228600"/>
            <a:ext cx="11734800" cy="6238174"/>
          </a:xfrm>
          <a:prstGeom prst="rect">
            <a:avLst/>
          </a:prstGeom>
        </p:spPr>
      </p:pic>
      <p:pic>
        <p:nvPicPr>
          <p:cNvPr id="4" name="Picture 3">
            <a:extLst>
              <a:ext uri="{FF2B5EF4-FFF2-40B4-BE49-F238E27FC236}">
                <a16:creationId xmlns:a16="http://schemas.microsoft.com/office/drawing/2014/main" id="{00022812-E502-4AA3-AA4B-8E9F3F2EF6C8}"/>
              </a:ext>
            </a:extLst>
          </p:cNvPr>
          <p:cNvPicPr>
            <a:picLocks noChangeAspect="1"/>
          </p:cNvPicPr>
          <p:nvPr/>
        </p:nvPicPr>
        <p:blipFill>
          <a:blip r:embed="rId3">
            <a:alphaModFix/>
          </a:blip>
          <a:stretch>
            <a:fillRect/>
          </a:stretch>
        </p:blipFill>
        <p:spPr>
          <a:xfrm>
            <a:off x="381000" y="1905000"/>
            <a:ext cx="11181788" cy="980374"/>
          </a:xfrm>
          <a:prstGeom prst="rect">
            <a:avLst/>
          </a:prstGeom>
          <a:solidFill>
            <a:schemeClr val="bg2">
              <a:alpha val="50000"/>
            </a:schemeClr>
          </a:solidFill>
          <a:ln>
            <a:noFill/>
          </a:ln>
        </p:spPr>
      </p:pic>
      <p:sp>
        <p:nvSpPr>
          <p:cNvPr id="5" name="Rectangle 4">
            <a:extLst>
              <a:ext uri="{FF2B5EF4-FFF2-40B4-BE49-F238E27FC236}">
                <a16:creationId xmlns:a16="http://schemas.microsoft.com/office/drawing/2014/main" id="{B4E1496A-9C57-4AE1-B5DF-D2DDCAFFE734}"/>
              </a:ext>
            </a:extLst>
          </p:cNvPr>
          <p:cNvSpPr/>
          <p:nvPr/>
        </p:nvSpPr>
        <p:spPr>
          <a:xfrm>
            <a:off x="533400" y="5105400"/>
            <a:ext cx="11305894" cy="980374"/>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A7B5996-E251-92E9-17E4-C72F59327537}"/>
              </a:ext>
            </a:extLst>
          </p:cNvPr>
          <p:cNvSpPr/>
          <p:nvPr/>
        </p:nvSpPr>
        <p:spPr>
          <a:xfrm>
            <a:off x="547816" y="4800601"/>
            <a:ext cx="11305894" cy="30479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3BF1479-53FF-0E4F-AA4A-3C6B77D2CF56}"/>
              </a:ext>
            </a:extLst>
          </p:cNvPr>
          <p:cNvSpPr/>
          <p:nvPr/>
        </p:nvSpPr>
        <p:spPr>
          <a:xfrm>
            <a:off x="443053" y="1600200"/>
            <a:ext cx="11305894" cy="30479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8700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schematic&#10;&#10;Description automatically generated">
            <a:extLst>
              <a:ext uri="{FF2B5EF4-FFF2-40B4-BE49-F238E27FC236}">
                <a16:creationId xmlns:a16="http://schemas.microsoft.com/office/drawing/2014/main" id="{B5CFF3B6-F4B6-3C28-1152-AE5A3AD6F672}"/>
              </a:ext>
            </a:extLst>
          </p:cNvPr>
          <p:cNvPicPr>
            <a:picLocks noChangeAspect="1"/>
          </p:cNvPicPr>
          <p:nvPr/>
        </p:nvPicPr>
        <p:blipFill rotWithShape="1">
          <a:blip r:embed="rId2">
            <a:extLst>
              <a:ext uri="{28A0092B-C50C-407E-A947-70E740481C1C}">
                <a14:useLocalDpi xmlns:a14="http://schemas.microsoft.com/office/drawing/2010/main" val="0"/>
              </a:ext>
            </a:extLst>
          </a:blip>
          <a:srcRect l="1913" t="38989" r="2178" b="31816"/>
          <a:stretch/>
        </p:blipFill>
        <p:spPr>
          <a:xfrm>
            <a:off x="228600" y="235643"/>
            <a:ext cx="11750738" cy="6393757"/>
          </a:xfrm>
          <a:prstGeom prst="rect">
            <a:avLst/>
          </a:prstGeom>
        </p:spPr>
      </p:pic>
      <p:pic>
        <p:nvPicPr>
          <p:cNvPr id="4" name="Picture 3">
            <a:extLst>
              <a:ext uri="{FF2B5EF4-FFF2-40B4-BE49-F238E27FC236}">
                <a16:creationId xmlns:a16="http://schemas.microsoft.com/office/drawing/2014/main" id="{00022812-E502-4AA3-AA4B-8E9F3F2EF6C8}"/>
              </a:ext>
            </a:extLst>
          </p:cNvPr>
          <p:cNvPicPr>
            <a:picLocks noChangeAspect="1"/>
          </p:cNvPicPr>
          <p:nvPr/>
        </p:nvPicPr>
        <p:blipFill>
          <a:blip r:embed="rId3">
            <a:alphaModFix/>
          </a:blip>
          <a:stretch>
            <a:fillRect/>
          </a:stretch>
        </p:blipFill>
        <p:spPr>
          <a:xfrm>
            <a:off x="476812" y="1600200"/>
            <a:ext cx="11181788" cy="990600"/>
          </a:xfrm>
          <a:prstGeom prst="rect">
            <a:avLst/>
          </a:prstGeom>
          <a:solidFill>
            <a:schemeClr val="bg2">
              <a:alpha val="50000"/>
            </a:schemeClr>
          </a:solidFill>
          <a:ln>
            <a:noFill/>
          </a:ln>
        </p:spPr>
      </p:pic>
      <p:sp>
        <p:nvSpPr>
          <p:cNvPr id="5" name="Rectangle 4">
            <a:extLst>
              <a:ext uri="{FF2B5EF4-FFF2-40B4-BE49-F238E27FC236}">
                <a16:creationId xmlns:a16="http://schemas.microsoft.com/office/drawing/2014/main" id="{B4E1496A-9C57-4AE1-B5DF-D2DDCAFFE734}"/>
              </a:ext>
            </a:extLst>
          </p:cNvPr>
          <p:cNvSpPr/>
          <p:nvPr/>
        </p:nvSpPr>
        <p:spPr>
          <a:xfrm>
            <a:off x="533400" y="5257800"/>
            <a:ext cx="11305894" cy="9906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0DAD625-CFB5-1876-39D7-838907E4CE12}"/>
              </a:ext>
            </a:extLst>
          </p:cNvPr>
          <p:cNvSpPr/>
          <p:nvPr/>
        </p:nvSpPr>
        <p:spPr>
          <a:xfrm>
            <a:off x="533400" y="4953000"/>
            <a:ext cx="11305894" cy="30479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47BA5FB-3CB7-8F42-9A6A-9BEC35E6A46B}"/>
              </a:ext>
            </a:extLst>
          </p:cNvPr>
          <p:cNvSpPr/>
          <p:nvPr/>
        </p:nvSpPr>
        <p:spPr>
          <a:xfrm>
            <a:off x="451022" y="1295400"/>
            <a:ext cx="11305894" cy="30479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6163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a:extLst>
              <a:ext uri="{FF2B5EF4-FFF2-40B4-BE49-F238E27FC236}">
                <a16:creationId xmlns:a16="http://schemas.microsoft.com/office/drawing/2014/main" id="{0399DE7C-67EA-45E6-BE60-C31B676E577C}"/>
              </a:ext>
            </a:extLst>
          </p:cNvPr>
          <p:cNvSpPr txBox="1">
            <a:spLocks noChangeArrowheads="1"/>
          </p:cNvSpPr>
          <p:nvPr/>
        </p:nvSpPr>
        <p:spPr bwMode="auto">
          <a:xfrm>
            <a:off x="228600" y="286226"/>
            <a:ext cx="11673840" cy="66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buNone/>
            </a:pPr>
            <a:r>
              <a:rPr lang="en-US" sz="4800" b="1" cap="all" dirty="0">
                <a:latin typeface="Georgia" panose="02040502050405020303" pitchFamily="18" charset="0"/>
              </a:rPr>
              <a:t>Apostles’ Creed</a:t>
            </a:r>
            <a:endParaRPr lang="en-US" sz="4800" dirty="0">
              <a:latin typeface="Georgia" panose="02040502050405020303" pitchFamily="18" charset="0"/>
            </a:endParaRPr>
          </a:p>
          <a:p>
            <a:pPr>
              <a:spcBef>
                <a:spcPts val="0"/>
              </a:spcBef>
              <a:spcAft>
                <a:spcPts val="0"/>
              </a:spcAft>
              <a:buNone/>
              <a:tabLst>
                <a:tab pos="457200" algn="l"/>
                <a:tab pos="914400" algn="l"/>
                <a:tab pos="1371600" algn="l"/>
              </a:tabLst>
            </a:pPr>
            <a:endParaRPr lang="en-US" sz="2400" dirty="0"/>
          </a:p>
          <a:p>
            <a:pPr>
              <a:spcBef>
                <a:spcPts val="0"/>
              </a:spcBef>
              <a:spcAft>
                <a:spcPts val="0"/>
              </a:spcAft>
              <a:buNone/>
              <a:tabLst>
                <a:tab pos="457200" algn="l"/>
                <a:tab pos="914400" algn="l"/>
                <a:tab pos="1371600" algn="l"/>
              </a:tabLst>
            </a:pPr>
            <a:r>
              <a:rPr lang="en-US" sz="3600" dirty="0"/>
              <a:t>Let us confess together,</a:t>
            </a:r>
          </a:p>
          <a:p>
            <a:pPr>
              <a:spcBef>
                <a:spcPts val="0"/>
              </a:spcBef>
              <a:buNone/>
            </a:pPr>
            <a:r>
              <a:rPr lang="en-US" sz="3600" b="1" dirty="0"/>
              <a:t>I believe in God, the Father almighty,</a:t>
            </a:r>
            <a:endParaRPr lang="en-US" sz="3600" dirty="0"/>
          </a:p>
          <a:p>
            <a:pPr marL="465138">
              <a:spcBef>
                <a:spcPts val="0"/>
              </a:spcBef>
              <a:buNone/>
            </a:pPr>
            <a:r>
              <a:rPr lang="en-US" sz="3600" b="1" dirty="0"/>
              <a:t>creator of heaven and earth.</a:t>
            </a:r>
            <a:endParaRPr lang="en-US" sz="3600" dirty="0"/>
          </a:p>
          <a:p>
            <a:pPr>
              <a:spcBef>
                <a:spcPts val="0"/>
              </a:spcBef>
              <a:buNone/>
            </a:pPr>
            <a:r>
              <a:rPr lang="en-US" sz="1800" cap="all" dirty="0"/>
              <a:t> </a:t>
            </a:r>
            <a:endParaRPr lang="en-US" sz="1800" dirty="0"/>
          </a:p>
          <a:p>
            <a:pPr>
              <a:spcBef>
                <a:spcPts val="0"/>
              </a:spcBef>
              <a:buNone/>
            </a:pPr>
            <a:r>
              <a:rPr lang="en-US" sz="3600" b="1" dirty="0"/>
              <a:t>I believe in Jesus Christ, God’s only Son, our Lord,</a:t>
            </a:r>
            <a:endParaRPr lang="en-US" sz="3600" dirty="0"/>
          </a:p>
          <a:p>
            <a:pPr marL="465138">
              <a:spcBef>
                <a:spcPts val="0"/>
              </a:spcBef>
              <a:buNone/>
            </a:pPr>
            <a:r>
              <a:rPr lang="en-US" sz="3600" b="1" dirty="0"/>
              <a:t>who was conceived by the Holy Spirit,</a:t>
            </a:r>
            <a:endParaRPr lang="en-US" sz="3600" dirty="0"/>
          </a:p>
          <a:p>
            <a:pPr marL="465138">
              <a:spcBef>
                <a:spcPts val="0"/>
              </a:spcBef>
              <a:buNone/>
            </a:pPr>
            <a:r>
              <a:rPr lang="en-US" sz="3600" b="1" dirty="0"/>
              <a:t>born of the virgin Mary,</a:t>
            </a:r>
            <a:endParaRPr lang="en-US" sz="3600" dirty="0"/>
          </a:p>
          <a:p>
            <a:pPr marL="465138">
              <a:spcBef>
                <a:spcPts val="0"/>
              </a:spcBef>
              <a:buNone/>
            </a:pPr>
            <a:r>
              <a:rPr lang="en-US" sz="3600" b="1" dirty="0"/>
              <a:t>suffered under Pontius Pilate,</a:t>
            </a:r>
            <a:endParaRPr lang="en-US" sz="3600" dirty="0"/>
          </a:p>
          <a:p>
            <a:pPr marL="465138">
              <a:spcBef>
                <a:spcPts val="0"/>
              </a:spcBef>
              <a:buNone/>
            </a:pPr>
            <a:r>
              <a:rPr lang="en-US" sz="3600" b="1" dirty="0"/>
              <a:t>was crucified, died, and was buried;</a:t>
            </a:r>
            <a:endParaRPr lang="en-US" sz="3600" dirty="0"/>
          </a:p>
          <a:p>
            <a:pPr marL="465138">
              <a:spcBef>
                <a:spcPts val="0"/>
              </a:spcBef>
              <a:buNone/>
            </a:pPr>
            <a:r>
              <a:rPr lang="en-US" sz="3600" b="1" dirty="0"/>
              <a:t>he descended to the dead.*</a:t>
            </a:r>
            <a:endParaRPr lang="en-US" sz="3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D2F3DB-9F21-4BA5-92C2-11D13C4463FB}"/>
              </a:ext>
            </a:extLst>
          </p:cNvPr>
          <p:cNvSpPr txBox="1"/>
          <p:nvPr/>
        </p:nvSpPr>
        <p:spPr>
          <a:xfrm>
            <a:off x="228600" y="242292"/>
            <a:ext cx="11734800" cy="6463308"/>
          </a:xfrm>
          <a:prstGeom prst="rect">
            <a:avLst/>
          </a:prstGeom>
          <a:noFill/>
        </p:spPr>
        <p:txBody>
          <a:bodyPr wrap="square">
            <a:spAutoFit/>
          </a:bodyPr>
          <a:lstStyle/>
          <a:p>
            <a:pPr marL="465138"/>
            <a:r>
              <a:rPr lang="en-US" sz="3600" b="1" dirty="0"/>
              <a:t>On the third day he rose again;</a:t>
            </a:r>
            <a:endParaRPr lang="en-US" sz="3600" dirty="0"/>
          </a:p>
          <a:p>
            <a:pPr marL="919163"/>
            <a:r>
              <a:rPr lang="en-US" sz="3600" b="1" dirty="0"/>
              <a:t>he ascended into heaven,</a:t>
            </a:r>
            <a:endParaRPr lang="en-US" sz="3600" dirty="0"/>
          </a:p>
          <a:p>
            <a:pPr marL="919163"/>
            <a:r>
              <a:rPr lang="en-US" sz="3600" b="1" dirty="0"/>
              <a:t>he is seated at the right hand of the Father,</a:t>
            </a:r>
            <a:endParaRPr lang="en-US" sz="3600" dirty="0"/>
          </a:p>
          <a:p>
            <a:pPr marL="919163"/>
            <a:r>
              <a:rPr lang="en-US" sz="3600" b="1" dirty="0"/>
              <a:t>and he will come to judge the living </a:t>
            </a:r>
          </a:p>
          <a:p>
            <a:pPr marL="919163"/>
            <a:r>
              <a:rPr lang="en-US" sz="3600" b="1" dirty="0"/>
              <a:t>	and the dead.</a:t>
            </a:r>
            <a:endParaRPr lang="en-US" sz="3600" dirty="0"/>
          </a:p>
          <a:p>
            <a:r>
              <a:rPr lang="en-US" cap="all" dirty="0"/>
              <a:t> </a:t>
            </a:r>
            <a:endParaRPr lang="en-US" dirty="0"/>
          </a:p>
          <a:p>
            <a:r>
              <a:rPr lang="en-US" sz="3600" b="1" dirty="0"/>
              <a:t>I believe in the Holy Spirit,</a:t>
            </a:r>
            <a:endParaRPr lang="en-US" sz="3600" dirty="0"/>
          </a:p>
          <a:p>
            <a:pPr marL="465138"/>
            <a:r>
              <a:rPr lang="en-US" sz="3600" b="1" dirty="0"/>
              <a:t>the holy catholic church,</a:t>
            </a:r>
            <a:endParaRPr lang="en-US" sz="3600" dirty="0"/>
          </a:p>
          <a:p>
            <a:pPr marL="465138"/>
            <a:r>
              <a:rPr lang="en-US" sz="3600" b="1" dirty="0"/>
              <a:t>the communion of saints,</a:t>
            </a:r>
            <a:endParaRPr lang="en-US" sz="3600" dirty="0"/>
          </a:p>
          <a:p>
            <a:pPr marL="465138"/>
            <a:r>
              <a:rPr lang="en-US" sz="3600" b="1" dirty="0"/>
              <a:t>the forgiveness of sins,</a:t>
            </a:r>
            <a:endParaRPr lang="en-US" sz="3600" dirty="0"/>
          </a:p>
          <a:p>
            <a:pPr marL="465138"/>
            <a:r>
              <a:rPr lang="en-US" sz="3600" b="1" dirty="0"/>
              <a:t>the resurrection of the body,</a:t>
            </a:r>
            <a:endParaRPr lang="en-US" sz="3600" dirty="0"/>
          </a:p>
          <a:p>
            <a:pPr marL="465138"/>
            <a:r>
              <a:rPr lang="en-US" sz="3600" b="1" dirty="0"/>
              <a:t>and the life everlasting. Amen.</a:t>
            </a:r>
            <a:endParaRPr lang="en-US" sz="3600" dirty="0"/>
          </a:p>
        </p:txBody>
      </p:sp>
    </p:spTree>
    <p:extLst>
      <p:ext uri="{BB962C8B-B14F-4D97-AF65-F5344CB8AC3E}">
        <p14:creationId xmlns:p14="http://schemas.microsoft.com/office/powerpoint/2010/main" val="6459699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73EEBE-57B3-4E7B-9D2B-7511D5352D8B}"/>
              </a:ext>
            </a:extLst>
          </p:cNvPr>
          <p:cNvSpPr txBox="1"/>
          <p:nvPr/>
        </p:nvSpPr>
        <p:spPr>
          <a:xfrm>
            <a:off x="264426" y="1066800"/>
            <a:ext cx="11734800" cy="1569660"/>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PRAYER REFRAIN: </a:t>
            </a:r>
            <a:r>
              <a:rPr lang="en-US" sz="4800" b="1" i="1" dirty="0">
                <a:effectLst/>
                <a:latin typeface="Georgia" panose="02040502050405020303" pitchFamily="18" charset="0"/>
                <a:ea typeface="Times New Roman" panose="02020603050405020304" pitchFamily="18" charset="0"/>
              </a:rPr>
              <a:t> </a:t>
            </a:r>
          </a:p>
          <a:p>
            <a:pPr marR="0">
              <a:spcBef>
                <a:spcPts val="0"/>
              </a:spcBef>
              <a:spcAft>
                <a:spcPts val="0"/>
              </a:spcAft>
              <a:tabLst>
                <a:tab pos="11430000" algn="r"/>
              </a:tabLst>
            </a:pPr>
            <a:r>
              <a:rPr lang="en-US" sz="4800" b="1" dirty="0">
                <a:effectLst/>
                <a:latin typeface="Georgia" panose="02040502050405020303" pitchFamily="18" charset="0"/>
                <a:ea typeface="Times New Roman" panose="02020603050405020304" pitchFamily="18" charset="0"/>
              </a:rPr>
              <a:t>	O Living Breath of God</a:t>
            </a:r>
            <a:endParaRPr lang="en-US" sz="4800" dirty="0">
              <a:effectLst/>
              <a:latin typeface="Times New Roman" panose="02020603050405020304" pitchFamily="18" charset="0"/>
              <a:ea typeface="Times New Roman" panose="02020603050405020304" pitchFamily="18" charset="0"/>
            </a:endParaRPr>
          </a:p>
        </p:txBody>
      </p:sp>
      <p:pic>
        <p:nvPicPr>
          <p:cNvPr id="4" name="Picture 3" descr="A picture containing shape&#10;&#10;Description automatically generated">
            <a:extLst>
              <a:ext uri="{FF2B5EF4-FFF2-40B4-BE49-F238E27FC236}">
                <a16:creationId xmlns:a16="http://schemas.microsoft.com/office/drawing/2014/main" id="{17E0B13B-B5A1-417E-A67E-DE7FD1571747}"/>
              </a:ext>
            </a:extLst>
          </p:cNvPr>
          <p:cNvPicPr>
            <a:picLocks noChangeAspect="1"/>
          </p:cNvPicPr>
          <p:nvPr/>
        </p:nvPicPr>
        <p:blipFill rotWithShape="1">
          <a:blip r:embed="rId2">
            <a:extLst>
              <a:ext uri="{28A0092B-C50C-407E-A947-70E740481C1C}">
                <a14:useLocalDpi xmlns:a14="http://schemas.microsoft.com/office/drawing/2010/main" val="0"/>
              </a:ext>
            </a:extLst>
          </a:blip>
          <a:srcRect t="53333" b="12223"/>
          <a:stretch/>
        </p:blipFill>
        <p:spPr>
          <a:xfrm>
            <a:off x="264426" y="2638564"/>
            <a:ext cx="11740444" cy="4079095"/>
          </a:xfrm>
          <a:prstGeom prst="rect">
            <a:avLst/>
          </a:prstGeom>
        </p:spPr>
      </p:pic>
    </p:spTree>
    <p:extLst>
      <p:ext uri="{BB962C8B-B14F-4D97-AF65-F5344CB8AC3E}">
        <p14:creationId xmlns:p14="http://schemas.microsoft.com/office/powerpoint/2010/main" val="3016737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197D95-F894-4B76-B77E-DF5C558DF282}"/>
              </a:ext>
            </a:extLst>
          </p:cNvPr>
          <p:cNvSpPr txBox="1"/>
          <p:nvPr/>
        </p:nvSpPr>
        <p:spPr>
          <a:xfrm>
            <a:off x="228600" y="3582412"/>
            <a:ext cx="11734800" cy="3046988"/>
          </a:xfrm>
          <a:prstGeom prst="rect">
            <a:avLst/>
          </a:prstGeom>
          <a:noFill/>
        </p:spPr>
        <p:txBody>
          <a:bodyPr wrap="square">
            <a:spAutoFit/>
          </a:bodyPr>
          <a:lstStyle/>
          <a:p>
            <a:pPr marL="0" marR="0">
              <a:spcBef>
                <a:spcPts val="0"/>
              </a:spcBef>
              <a:spcAft>
                <a:spcPts val="0"/>
              </a:spcAft>
              <a:tabLst>
                <a:tab pos="457200" algn="l"/>
              </a:tabLst>
            </a:pPr>
            <a:r>
              <a:rPr lang="en-US" sz="4800" b="1" cap="all" dirty="0">
                <a:effectLst/>
                <a:latin typeface="Georgia" panose="02040502050405020303" pitchFamily="18" charset="0"/>
                <a:ea typeface="Times New Roman" panose="02020603050405020304" pitchFamily="18" charset="0"/>
              </a:rPr>
              <a:t>Prayers of Intercession</a:t>
            </a:r>
            <a:endParaRPr lang="en-US" sz="4800" dirty="0">
              <a:effectLst/>
              <a:latin typeface="Times New Roman" panose="02020603050405020304" pitchFamily="18" charset="0"/>
              <a:ea typeface="Times New Roman" panose="02020603050405020304" pitchFamily="18" charset="0"/>
            </a:endParaRPr>
          </a:p>
          <a:p>
            <a:pPr marL="457200" indent="-457200"/>
            <a:endParaRPr lang="en-US" dirty="0"/>
          </a:p>
          <a:p>
            <a:pPr marL="466725" indent="-466725"/>
            <a:r>
              <a:rPr lang="en-US" sz="3600" dirty="0"/>
              <a:t>United in Christ and guided by the Spirit, we pray for the church, the creation, and all in need.</a:t>
            </a:r>
          </a:p>
          <a:p>
            <a:pPr marL="466725" marR="0" indent="-466725">
              <a:spcBef>
                <a:spcPts val="0"/>
              </a:spcBef>
              <a:spcAft>
                <a:spcPts val="0"/>
              </a:spcAft>
            </a:pPr>
            <a:endParaRPr lang="en-US" dirty="0">
              <a:effectLst/>
              <a:latin typeface="Times New Roman" panose="02020603050405020304" pitchFamily="18" charset="0"/>
              <a:ea typeface="Times New Roman" panose="02020603050405020304" pitchFamily="18" charset="0"/>
            </a:endParaRPr>
          </a:p>
          <a:p>
            <a:pPr marL="466725" marR="0" indent="-466725">
              <a:spcBef>
                <a:spcPts val="0"/>
              </a:spcBef>
              <a:spcAft>
                <a:spcPts val="0"/>
              </a:spcAft>
            </a:pPr>
            <a:r>
              <a:rPr lang="en-US" sz="400" i="1" dirty="0">
                <a:effectLst/>
                <a:latin typeface="Times New Roman" panose="02020603050405020304" pitchFamily="18" charset="0"/>
                <a:ea typeface="Times New Roman" panose="02020603050405020304" pitchFamily="18" charset="0"/>
              </a:rPr>
              <a:t> </a:t>
            </a:r>
            <a:r>
              <a:rPr lang="en-US" sz="3600" i="1" dirty="0">
                <a:effectLst/>
                <a:latin typeface="Times New Roman" panose="02020603050405020304" pitchFamily="18" charset="0"/>
                <a:ea typeface="Times New Roman" panose="02020603050405020304" pitchFamily="18" charset="0"/>
              </a:rPr>
              <a:t>A brief silence.</a:t>
            </a:r>
          </a:p>
        </p:txBody>
      </p:sp>
    </p:spTree>
    <p:extLst>
      <p:ext uri="{BB962C8B-B14F-4D97-AF65-F5344CB8AC3E}">
        <p14:creationId xmlns:p14="http://schemas.microsoft.com/office/powerpoint/2010/main" val="557947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197D95-F894-4B76-B77E-DF5C558DF282}"/>
              </a:ext>
            </a:extLst>
          </p:cNvPr>
          <p:cNvSpPr txBox="1"/>
          <p:nvPr/>
        </p:nvSpPr>
        <p:spPr>
          <a:xfrm>
            <a:off x="228600" y="3213080"/>
            <a:ext cx="11734800" cy="3416320"/>
          </a:xfrm>
          <a:prstGeom prst="rect">
            <a:avLst/>
          </a:prstGeom>
          <a:noFill/>
        </p:spPr>
        <p:txBody>
          <a:bodyPr wrap="square">
            <a:spAutoFit/>
          </a:bodyPr>
          <a:lstStyle/>
          <a:p>
            <a:pPr marL="463550" indent="-463550"/>
            <a:r>
              <a:rPr lang="en-US" sz="3600" dirty="0"/>
              <a:t>Lord of the harvest, you send your church into the world to proclaim Christ’s new creation to all. Renew the church as it carries out your mission of peace and healing. We pray for missionaries who accompany your people. God of grace,</a:t>
            </a:r>
          </a:p>
          <a:p>
            <a:pPr marL="466725" indent="-466725"/>
            <a:r>
              <a:rPr lang="en-US" sz="3600" b="1" dirty="0"/>
              <a:t>hear our prayer.</a:t>
            </a:r>
            <a:endParaRPr lang="en-US" sz="3600" dirty="0"/>
          </a:p>
        </p:txBody>
      </p:sp>
    </p:spTree>
    <p:extLst>
      <p:ext uri="{BB962C8B-B14F-4D97-AF65-F5344CB8AC3E}">
        <p14:creationId xmlns:p14="http://schemas.microsoft.com/office/powerpoint/2010/main" val="24943984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E4471C-93D6-07CD-6AB9-AC7B4451C5BF}"/>
              </a:ext>
            </a:extLst>
          </p:cNvPr>
          <p:cNvSpPr txBox="1"/>
          <p:nvPr/>
        </p:nvSpPr>
        <p:spPr>
          <a:xfrm>
            <a:off x="228600" y="2133600"/>
            <a:ext cx="11734800" cy="4524315"/>
          </a:xfrm>
          <a:prstGeom prst="rect">
            <a:avLst/>
          </a:prstGeom>
          <a:noFill/>
        </p:spPr>
        <p:txBody>
          <a:bodyPr wrap="square" rtlCol="0">
            <a:spAutoFit/>
          </a:bodyPr>
          <a:lstStyle/>
          <a:p>
            <a:pPr marL="463550" indent="-463550"/>
            <a:r>
              <a:rPr lang="en-US" sz="3600" dirty="0"/>
              <a:t>Your creation abounds with flowing waters and diverse creatures. Guide the work of climate scientists as they develop and advocate ways to restore earth’s natural balance. Motivate humankind to adopt lifestyles that protect and sustain the earth. Be with those suffering climate related disasters, especially people of Sydney, Australia. God of grace,</a:t>
            </a:r>
          </a:p>
          <a:p>
            <a:pPr marL="457200" indent="-457200"/>
            <a:r>
              <a:rPr lang="en-US" sz="3600" b="1" dirty="0"/>
              <a:t>hear our prayer.</a:t>
            </a:r>
            <a:endParaRPr lang="en-US" sz="36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E4471C-93D6-07CD-6AB9-AC7B4451C5BF}"/>
              </a:ext>
            </a:extLst>
          </p:cNvPr>
          <p:cNvSpPr txBox="1"/>
          <p:nvPr/>
        </p:nvSpPr>
        <p:spPr>
          <a:xfrm>
            <a:off x="228600" y="3200400"/>
            <a:ext cx="11734800" cy="3416320"/>
          </a:xfrm>
          <a:prstGeom prst="rect">
            <a:avLst/>
          </a:prstGeom>
          <a:noFill/>
        </p:spPr>
        <p:txBody>
          <a:bodyPr wrap="square" rtlCol="0">
            <a:spAutoFit/>
          </a:bodyPr>
          <a:lstStyle/>
          <a:p>
            <a:pPr marL="463550" indent="-463550"/>
            <a:r>
              <a:rPr lang="en-US" sz="3600" dirty="0"/>
              <a:t>You guard the nations; let no leaders exalt themselves, but lift up the most vulnerable and work for the good of all. Send your Spirit to eradicate classism, racism, sexism and inequity; violence and war; poverty and hunger. God of grace,</a:t>
            </a:r>
          </a:p>
          <a:p>
            <a:pPr marL="457200" indent="-457200"/>
            <a:r>
              <a:rPr lang="en-US" sz="3600" b="1" dirty="0"/>
              <a:t>hear our prayer.</a:t>
            </a:r>
            <a:endParaRPr lang="en-US" sz="3600" dirty="0"/>
          </a:p>
        </p:txBody>
      </p:sp>
    </p:spTree>
    <p:extLst>
      <p:ext uri="{BB962C8B-B14F-4D97-AF65-F5344CB8AC3E}">
        <p14:creationId xmlns:p14="http://schemas.microsoft.com/office/powerpoint/2010/main" val="2459037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EFE6C8-3991-45AB-880F-D6FFE4B1317E}"/>
              </a:ext>
            </a:extLst>
          </p:cNvPr>
          <p:cNvSpPr txBox="1"/>
          <p:nvPr/>
        </p:nvSpPr>
        <p:spPr>
          <a:xfrm>
            <a:off x="266700" y="3213080"/>
            <a:ext cx="11658600" cy="3416320"/>
          </a:xfrm>
          <a:prstGeom prst="rect">
            <a:avLst/>
          </a:prstGeom>
          <a:noFill/>
        </p:spPr>
        <p:txBody>
          <a:bodyPr wrap="square">
            <a:spAutoFit/>
          </a:bodyPr>
          <a:lstStyle/>
          <a:p>
            <a:r>
              <a:rPr lang="en-US" sz="3600" dirty="0"/>
              <a:t>Hear the good news!</a:t>
            </a:r>
          </a:p>
          <a:p>
            <a:r>
              <a:rPr lang="en-US" sz="3600" dirty="0"/>
              <a:t>God does not deal with us according to our sins</a:t>
            </a:r>
          </a:p>
          <a:p>
            <a:pPr marL="466725"/>
            <a:r>
              <a:rPr lang="en-US" sz="3600" dirty="0"/>
              <a:t>but delights in granting pardon and mercy.</a:t>
            </a:r>
          </a:p>
          <a:p>
            <a:r>
              <a:rPr lang="en-US" sz="3600" dirty="0"/>
              <a:t>In the name of </a:t>
            </a:r>
            <a:r>
              <a:rPr lang="en-US" sz="3600" dirty="0">
                <a:solidFill>
                  <a:srgbClr val="C00000"/>
                </a:solidFill>
              </a:rPr>
              <a:t>☩</a:t>
            </a:r>
            <a:r>
              <a:rPr lang="en-US" sz="3600" dirty="0"/>
              <a:t> Jesus Christ, your sins are forgiven.</a:t>
            </a:r>
          </a:p>
          <a:p>
            <a:r>
              <a:rPr lang="en-US" sz="3600" dirty="0"/>
              <a:t>You are free to love as God loves.</a:t>
            </a:r>
          </a:p>
          <a:p>
            <a:r>
              <a:rPr lang="en-US" sz="3600" b="1" dirty="0"/>
              <a:t>Amen.</a:t>
            </a:r>
            <a:r>
              <a:rPr lang="en-US" sz="3600" dirty="0">
                <a:effectLst/>
                <a:latin typeface="+mn-lt"/>
                <a:ea typeface="Times New Roman" panose="02020603050405020304" pitchFamily="18" charset="0"/>
              </a:rPr>
              <a:t> </a:t>
            </a:r>
          </a:p>
        </p:txBody>
      </p:sp>
    </p:spTree>
    <p:extLst>
      <p:ext uri="{BB962C8B-B14F-4D97-AF65-F5344CB8AC3E}">
        <p14:creationId xmlns:p14="http://schemas.microsoft.com/office/powerpoint/2010/main" val="771298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E4471C-93D6-07CD-6AB9-AC7B4451C5BF}"/>
              </a:ext>
            </a:extLst>
          </p:cNvPr>
          <p:cNvSpPr txBox="1"/>
          <p:nvPr/>
        </p:nvSpPr>
        <p:spPr>
          <a:xfrm>
            <a:off x="228600" y="3276600"/>
            <a:ext cx="11734800" cy="3416320"/>
          </a:xfrm>
          <a:prstGeom prst="rect">
            <a:avLst/>
          </a:prstGeom>
          <a:noFill/>
        </p:spPr>
        <p:txBody>
          <a:bodyPr wrap="square" rtlCol="0">
            <a:spAutoFit/>
          </a:bodyPr>
          <a:lstStyle/>
          <a:p>
            <a:pPr marL="463550" indent="-463550"/>
            <a:r>
              <a:rPr lang="en-US" sz="3600" dirty="0"/>
              <a:t>You desire abundant life for all. As we celebrate Independence Day, instill in us gratitude, generosity, and persistence in working toward freedom for all people, especially those in Myanmar, Sudan and Ukraine. God of grace,</a:t>
            </a:r>
          </a:p>
          <a:p>
            <a:pPr marL="457200" indent="-457200"/>
            <a:r>
              <a:rPr lang="en-US" sz="3600" b="1" dirty="0"/>
              <a:t>hear our prayer.</a:t>
            </a:r>
            <a:endParaRPr lang="en-US" sz="3600" dirty="0"/>
          </a:p>
        </p:txBody>
      </p:sp>
    </p:spTree>
    <p:extLst>
      <p:ext uri="{BB962C8B-B14F-4D97-AF65-F5344CB8AC3E}">
        <p14:creationId xmlns:p14="http://schemas.microsoft.com/office/powerpoint/2010/main" val="42514314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E4471C-93D6-07CD-6AB9-AC7B4451C5BF}"/>
              </a:ext>
            </a:extLst>
          </p:cNvPr>
          <p:cNvSpPr txBox="1"/>
          <p:nvPr/>
        </p:nvSpPr>
        <p:spPr>
          <a:xfrm>
            <a:off x="228600" y="3767078"/>
            <a:ext cx="11734800" cy="2862322"/>
          </a:xfrm>
          <a:prstGeom prst="rect">
            <a:avLst/>
          </a:prstGeom>
          <a:noFill/>
        </p:spPr>
        <p:txBody>
          <a:bodyPr wrap="square" rtlCol="0">
            <a:spAutoFit/>
          </a:bodyPr>
          <a:lstStyle/>
          <a:p>
            <a:pPr marL="463550" indent="-463550"/>
            <a:r>
              <a:rPr lang="en-US" sz="3600" dirty="0"/>
              <a:t>Mothering God, you care for all people in need. Nourish those who are hungry. Restore employment to those who have lost work. Heal those who are sick, and comfort all who are dying or grieving. God of grace,</a:t>
            </a:r>
          </a:p>
          <a:p>
            <a:pPr marL="465138" indent="-465138"/>
            <a:r>
              <a:rPr lang="en-US" sz="3600" b="1" dirty="0"/>
              <a:t>hear our prayer.</a:t>
            </a:r>
            <a:endParaRPr lang="en-US" sz="3600" dirty="0"/>
          </a:p>
        </p:txBody>
      </p:sp>
    </p:spTree>
    <p:extLst>
      <p:ext uri="{BB962C8B-B14F-4D97-AF65-F5344CB8AC3E}">
        <p14:creationId xmlns:p14="http://schemas.microsoft.com/office/powerpoint/2010/main" val="26858824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E4471C-93D6-07CD-6AB9-AC7B4451C5BF}"/>
              </a:ext>
            </a:extLst>
          </p:cNvPr>
          <p:cNvSpPr txBox="1"/>
          <p:nvPr/>
        </p:nvSpPr>
        <p:spPr>
          <a:xfrm>
            <a:off x="228600" y="2105085"/>
            <a:ext cx="11734800" cy="4524315"/>
          </a:xfrm>
          <a:prstGeom prst="rect">
            <a:avLst/>
          </a:prstGeom>
          <a:noFill/>
        </p:spPr>
        <p:txBody>
          <a:bodyPr wrap="square" rtlCol="0">
            <a:spAutoFit/>
          </a:bodyPr>
          <a:lstStyle/>
          <a:p>
            <a:pPr marL="463550" indent="-463550"/>
            <a:r>
              <a:rPr lang="en-US" sz="3600" dirty="0"/>
              <a:t>God of wisdom, guide the work of those in public ministry, especially Presiding Bishop Elizabeth Eaton, Alaska Synod Bishop Shelly Wickstrom, Bishop Tessa Moon </a:t>
            </a:r>
            <a:r>
              <a:rPr lang="en-US" sz="3600" dirty="0" err="1"/>
              <a:t>Leiseth</a:t>
            </a:r>
            <a:r>
              <a:rPr lang="en-US" sz="3600" dirty="0"/>
              <a:t> of our sister synod, and Pastor Karen Perkins, the Alaska Southeast Cluster, Resurrection Lutheran, Seward and local ministry partners. God, in your mercy,</a:t>
            </a:r>
          </a:p>
          <a:p>
            <a:pPr marL="457200" indent="-457200"/>
            <a:r>
              <a:rPr lang="en-US" sz="3600" b="1" dirty="0"/>
              <a:t>hear our prayer.</a:t>
            </a:r>
            <a:endParaRPr lang="en-US" sz="3600" dirty="0"/>
          </a:p>
        </p:txBody>
      </p:sp>
    </p:spTree>
    <p:extLst>
      <p:ext uri="{BB962C8B-B14F-4D97-AF65-F5344CB8AC3E}">
        <p14:creationId xmlns:p14="http://schemas.microsoft.com/office/powerpoint/2010/main" val="7292037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E4471C-93D6-07CD-6AB9-AC7B4451C5BF}"/>
              </a:ext>
            </a:extLst>
          </p:cNvPr>
          <p:cNvSpPr txBox="1"/>
          <p:nvPr/>
        </p:nvSpPr>
        <p:spPr>
          <a:xfrm>
            <a:off x="228600" y="2667000"/>
            <a:ext cx="11734800" cy="3970318"/>
          </a:xfrm>
          <a:prstGeom prst="rect">
            <a:avLst/>
          </a:prstGeom>
          <a:noFill/>
        </p:spPr>
        <p:txBody>
          <a:bodyPr wrap="square" rtlCol="0">
            <a:spAutoFit/>
          </a:bodyPr>
          <a:lstStyle/>
          <a:p>
            <a:pPr marL="466725" indent="-466725"/>
            <a:r>
              <a:rPr lang="en-US" sz="3600" dirty="0"/>
              <a:t>For what else do the people of God pray?</a:t>
            </a:r>
          </a:p>
          <a:p>
            <a:pPr marL="466725" indent="-466725"/>
            <a:endParaRPr lang="en-US" sz="3600" dirty="0"/>
          </a:p>
          <a:p>
            <a:pPr marL="463550" indent="-463550"/>
            <a:r>
              <a:rPr lang="en-US" sz="3600" dirty="0"/>
              <a:t>We remember the saints who proclaimed your reign on earth and now rest in you especially Thomas the Apostle, whom we remember today</a:t>
            </a:r>
            <a:r>
              <a:rPr lang="en-US" sz="3600" i="1" dirty="0"/>
              <a:t>.</a:t>
            </a:r>
            <a:r>
              <a:rPr lang="en-US" sz="3600" dirty="0"/>
              <a:t> Make us faithful in our witness to Christ’s new creation. God of grace,</a:t>
            </a:r>
          </a:p>
          <a:p>
            <a:pPr marL="466725" indent="-466725"/>
            <a:r>
              <a:rPr lang="en-US" sz="3600" b="1" dirty="0"/>
              <a:t>hear our prayer.</a:t>
            </a:r>
            <a:endParaRPr lang="en-US" sz="3600" dirty="0"/>
          </a:p>
        </p:txBody>
      </p:sp>
    </p:spTree>
    <p:extLst>
      <p:ext uri="{BB962C8B-B14F-4D97-AF65-F5344CB8AC3E}">
        <p14:creationId xmlns:p14="http://schemas.microsoft.com/office/powerpoint/2010/main" val="38151778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E4471C-93D6-07CD-6AB9-AC7B4451C5BF}"/>
              </a:ext>
            </a:extLst>
          </p:cNvPr>
          <p:cNvSpPr txBox="1"/>
          <p:nvPr/>
        </p:nvSpPr>
        <p:spPr>
          <a:xfrm>
            <a:off x="228600" y="4321076"/>
            <a:ext cx="11734800" cy="2308324"/>
          </a:xfrm>
          <a:prstGeom prst="rect">
            <a:avLst/>
          </a:prstGeom>
          <a:noFill/>
        </p:spPr>
        <p:txBody>
          <a:bodyPr wrap="square" rtlCol="0">
            <a:spAutoFit/>
          </a:bodyPr>
          <a:lstStyle/>
          <a:p>
            <a:pPr marL="466725" indent="-466725"/>
            <a:r>
              <a:rPr lang="en-US" sz="3600" dirty="0"/>
              <a:t>God of every time and place, in Jesus’ name and filled with your Holy Spirit, we entrust these spoken prayers and those in our hearts into your holy keeping.</a:t>
            </a:r>
          </a:p>
          <a:p>
            <a:pPr marL="457200" indent="-457200"/>
            <a:r>
              <a:rPr lang="en-US" sz="3600" b="1" dirty="0"/>
              <a:t>Amen.</a:t>
            </a:r>
            <a:endParaRPr lang="en-US" sz="3600" dirty="0"/>
          </a:p>
        </p:txBody>
      </p:sp>
    </p:spTree>
    <p:extLst>
      <p:ext uri="{BB962C8B-B14F-4D97-AF65-F5344CB8AC3E}">
        <p14:creationId xmlns:p14="http://schemas.microsoft.com/office/powerpoint/2010/main" val="2374209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73EEBE-57B3-4E7B-9D2B-7511D5352D8B}"/>
              </a:ext>
            </a:extLst>
          </p:cNvPr>
          <p:cNvSpPr txBox="1"/>
          <p:nvPr/>
        </p:nvSpPr>
        <p:spPr>
          <a:xfrm>
            <a:off x="228600" y="914400"/>
            <a:ext cx="11734800" cy="830997"/>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Repeat PRAYER REFRAIN: </a:t>
            </a:r>
            <a:endParaRPr lang="en-US" sz="4800" b="1" i="1" dirty="0">
              <a:effectLst/>
              <a:latin typeface="Georgia" panose="02040502050405020303" pitchFamily="18" charset="0"/>
              <a:ea typeface="Times New Roman" panose="02020603050405020304" pitchFamily="18" charset="0"/>
            </a:endParaRPr>
          </a:p>
        </p:txBody>
      </p:sp>
      <p:pic>
        <p:nvPicPr>
          <p:cNvPr id="5" name="Picture 4" descr="A picture containing shape&#10;&#10;Description automatically generated">
            <a:extLst>
              <a:ext uri="{FF2B5EF4-FFF2-40B4-BE49-F238E27FC236}">
                <a16:creationId xmlns:a16="http://schemas.microsoft.com/office/drawing/2014/main" id="{6A155CD6-0009-45AE-8D8E-C5535A9D270E}"/>
              </a:ext>
            </a:extLst>
          </p:cNvPr>
          <p:cNvPicPr>
            <a:picLocks noChangeAspect="1"/>
          </p:cNvPicPr>
          <p:nvPr/>
        </p:nvPicPr>
        <p:blipFill rotWithShape="1">
          <a:blip r:embed="rId2">
            <a:extLst>
              <a:ext uri="{28A0092B-C50C-407E-A947-70E740481C1C}">
                <a14:useLocalDpi xmlns:a14="http://schemas.microsoft.com/office/drawing/2010/main" val="0"/>
              </a:ext>
            </a:extLst>
          </a:blip>
          <a:srcRect t="53333" b="12223"/>
          <a:stretch/>
        </p:blipFill>
        <p:spPr>
          <a:xfrm>
            <a:off x="228600" y="1953208"/>
            <a:ext cx="11658600" cy="4050659"/>
          </a:xfrm>
          <a:prstGeom prst="rect">
            <a:avLst/>
          </a:prstGeom>
        </p:spPr>
      </p:pic>
    </p:spTree>
    <p:extLst>
      <p:ext uri="{BB962C8B-B14F-4D97-AF65-F5344CB8AC3E}">
        <p14:creationId xmlns:p14="http://schemas.microsoft.com/office/powerpoint/2010/main" val="5634376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a:extLst>
              <a:ext uri="{FF2B5EF4-FFF2-40B4-BE49-F238E27FC236}">
                <a16:creationId xmlns:a16="http://schemas.microsoft.com/office/drawing/2014/main" id="{A332B39B-103F-4EC3-A40F-A592D2E2A2B8}"/>
              </a:ext>
            </a:extLst>
          </p:cNvPr>
          <p:cNvSpPr txBox="1">
            <a:spLocks noChangeArrowheads="1"/>
          </p:cNvSpPr>
          <p:nvPr/>
        </p:nvSpPr>
        <p:spPr bwMode="auto">
          <a:xfrm>
            <a:off x="228600" y="1134844"/>
            <a:ext cx="117348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800" b="1" dirty="0">
                <a:latin typeface="Georgia" panose="02040502050405020303" pitchFamily="18" charset="0"/>
              </a:rPr>
              <a:t>SHARING OF THE PEACE</a:t>
            </a:r>
          </a:p>
          <a:p>
            <a:pPr eaLnBrk="1" hangingPunct="1">
              <a:spcBef>
                <a:spcPct val="0"/>
              </a:spcBef>
              <a:buFontTx/>
              <a:buNone/>
            </a:pPr>
            <a:endParaRPr lang="en-US" altLang="en-US" sz="2000" b="1" dirty="0"/>
          </a:p>
          <a:p>
            <a:pPr eaLnBrk="1" hangingPunct="1">
              <a:spcBef>
                <a:spcPct val="0"/>
              </a:spcBef>
              <a:buFontTx/>
              <a:buNone/>
            </a:pPr>
            <a:r>
              <a:rPr lang="en-US" altLang="en-US" sz="3600" dirty="0"/>
              <a:t>The peace of the Lord be with you always.</a:t>
            </a:r>
          </a:p>
          <a:p>
            <a:pPr eaLnBrk="1" hangingPunct="1">
              <a:spcBef>
                <a:spcPct val="0"/>
              </a:spcBef>
              <a:buFontTx/>
              <a:buNone/>
            </a:pPr>
            <a:r>
              <a:rPr lang="en-US" altLang="en-US" sz="3600" b="1" dirty="0"/>
              <a:t>And also with you.</a:t>
            </a:r>
          </a:p>
          <a:p>
            <a:pPr eaLnBrk="1" hangingPunct="1">
              <a:spcBef>
                <a:spcPct val="0"/>
              </a:spcBef>
              <a:buFontTx/>
              <a:buNone/>
            </a:pPr>
            <a:endParaRPr lang="en-US" altLang="en-US" sz="3600" b="1" dirty="0"/>
          </a:p>
          <a:p>
            <a:pPr eaLnBrk="1" hangingPunct="1">
              <a:spcBef>
                <a:spcPct val="0"/>
              </a:spcBef>
              <a:buFontTx/>
              <a:buNone/>
            </a:pPr>
            <a:r>
              <a:rPr lang="en-US" sz="3600" i="1" dirty="0">
                <a:latin typeface="Times New Roman" panose="02020603050405020304" pitchFamily="18" charset="0"/>
                <a:ea typeface="Times New Roman" panose="02020603050405020304" pitchFamily="18" charset="0"/>
              </a:rPr>
              <a:t>We greet each other with a gesture of peace. We are incorporating social-distancing recommendations at this time, so a nod, elbow-bump, or fist bump are most appropriate. This greeting is a sign of the risen Christ who unites us and calls us to recognize the peace of God in one another. </a:t>
            </a:r>
            <a:endParaRPr lang="en-US" altLang="en-US" sz="3600" i="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1940F9-709B-49E6-BC6A-098F3D16EE82}"/>
              </a:ext>
            </a:extLst>
          </p:cNvPr>
          <p:cNvSpPr txBox="1"/>
          <p:nvPr/>
        </p:nvSpPr>
        <p:spPr>
          <a:xfrm>
            <a:off x="228600" y="3657600"/>
            <a:ext cx="11734800" cy="2954655"/>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MEAL</a:t>
            </a:r>
            <a:endParaRPr lang="en-US" sz="4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i="1" dirty="0">
                <a:effectLst/>
                <a:latin typeface="Times New Roman" panose="02020603050405020304" pitchFamily="18" charset="0"/>
                <a:ea typeface="Times New Roman" panose="02020603050405020304" pitchFamily="18" charset="0"/>
              </a:rPr>
              <a:t>God feeds us with the presence of Jesus Christ. </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endParaRPr lang="en-US"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OFFERING</a:t>
            </a:r>
            <a:endParaRPr lang="en-US" sz="4800"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FDEF9001-889B-4D7F-BDC8-F32524390864}"/>
              </a:ext>
            </a:extLst>
          </p:cNvPr>
          <p:cNvPicPr>
            <a:picLocks noChangeAspect="1"/>
          </p:cNvPicPr>
          <p:nvPr/>
        </p:nvPicPr>
        <p:blipFill>
          <a:blip r:embed="rId2"/>
          <a:stretch>
            <a:fillRect/>
          </a:stretch>
        </p:blipFill>
        <p:spPr>
          <a:xfrm>
            <a:off x="8001000" y="609600"/>
            <a:ext cx="3228975" cy="3228975"/>
          </a:xfrm>
          <a:prstGeom prst="rect">
            <a:avLst/>
          </a:prstGeom>
        </p:spPr>
      </p:pic>
    </p:spTree>
    <p:extLst>
      <p:ext uri="{BB962C8B-B14F-4D97-AF65-F5344CB8AC3E}">
        <p14:creationId xmlns:p14="http://schemas.microsoft.com/office/powerpoint/2010/main" val="11096423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B11B04-D09B-4E92-BB45-AF6E946AFB69}"/>
              </a:ext>
            </a:extLst>
          </p:cNvPr>
          <p:cNvSpPr txBox="1"/>
          <p:nvPr/>
        </p:nvSpPr>
        <p:spPr>
          <a:xfrm>
            <a:off x="228600" y="5638800"/>
            <a:ext cx="11582400" cy="830997"/>
          </a:xfrm>
          <a:prstGeom prst="rect">
            <a:avLst/>
          </a:prstGeom>
          <a:noFill/>
        </p:spPr>
        <p:txBody>
          <a:bodyPr wrap="square">
            <a:spAutoFit/>
          </a:bodyPr>
          <a:lstStyle/>
          <a:p>
            <a:pPr marL="0" marR="0">
              <a:spcBef>
                <a:spcPts val="0"/>
              </a:spcBef>
              <a:spcAft>
                <a:spcPts val="0"/>
              </a:spcAft>
            </a:pPr>
            <a:r>
              <a:rPr lang="en-US" sz="4800" b="1" cap="all">
                <a:effectLst/>
                <a:latin typeface="Georgia" panose="02040502050405020303" pitchFamily="18" charset="0"/>
                <a:ea typeface="Times New Roman" panose="02020603050405020304" pitchFamily="18" charset="0"/>
              </a:rPr>
              <a:t>Presentation of the Gifts</a:t>
            </a:r>
            <a:endParaRPr lang="en-US" sz="4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9776BF9C-02DE-4073-A5F7-51F7F8E125DD}"/>
              </a:ext>
            </a:extLst>
          </p:cNvPr>
          <p:cNvPicPr>
            <a:picLocks noChangeAspect="1"/>
          </p:cNvPicPr>
          <p:nvPr/>
        </p:nvPicPr>
        <p:blipFill>
          <a:blip r:embed="rId2"/>
          <a:stretch>
            <a:fillRect/>
          </a:stretch>
        </p:blipFill>
        <p:spPr>
          <a:xfrm>
            <a:off x="3657600" y="685800"/>
            <a:ext cx="4671859" cy="4671859"/>
          </a:xfrm>
          <a:prstGeom prst="rect">
            <a:avLst/>
          </a:prstGeom>
        </p:spPr>
      </p:pic>
    </p:spTree>
    <p:extLst>
      <p:ext uri="{BB962C8B-B14F-4D97-AF65-F5344CB8AC3E}">
        <p14:creationId xmlns:p14="http://schemas.microsoft.com/office/powerpoint/2010/main" val="1219842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A62D526-D4AA-4384-81DF-C23D7A032F09}"/>
              </a:ext>
            </a:extLst>
          </p:cNvPr>
          <p:cNvPicPr>
            <a:picLocks noChangeAspect="1"/>
          </p:cNvPicPr>
          <p:nvPr/>
        </p:nvPicPr>
        <p:blipFill rotWithShape="1">
          <a:blip r:embed="rId2">
            <a:extLst>
              <a:ext uri="{28A0092B-C50C-407E-A947-70E740481C1C}">
                <a14:useLocalDpi xmlns:a14="http://schemas.microsoft.com/office/drawing/2010/main" val="0"/>
              </a:ext>
            </a:extLst>
          </a:blip>
          <a:srcRect t="8296" b="50000"/>
          <a:stretch/>
        </p:blipFill>
        <p:spPr>
          <a:xfrm>
            <a:off x="228600" y="1209790"/>
            <a:ext cx="11726919" cy="5419610"/>
          </a:xfrm>
          <a:prstGeom prst="rect">
            <a:avLst/>
          </a:prstGeom>
        </p:spPr>
      </p:pic>
    </p:spTree>
    <p:extLst>
      <p:ext uri="{BB962C8B-B14F-4D97-AF65-F5344CB8AC3E}">
        <p14:creationId xmlns:p14="http://schemas.microsoft.com/office/powerpoint/2010/main" val="3938354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F43049-8CC5-4916-B36C-4553891DB1EA}"/>
              </a:ext>
            </a:extLst>
          </p:cNvPr>
          <p:cNvSpPr/>
          <p:nvPr/>
        </p:nvSpPr>
        <p:spPr>
          <a:xfrm>
            <a:off x="228600" y="5059740"/>
            <a:ext cx="11734800" cy="1569660"/>
          </a:xfrm>
          <a:prstGeom prst="rect">
            <a:avLst/>
          </a:prstGeom>
        </p:spPr>
        <p:txBody>
          <a:bodyPr wrap="square">
            <a:spAutoFit/>
          </a:bodyPr>
          <a:lstStyle/>
          <a:p>
            <a:r>
              <a:rPr lang="en-US" sz="4800" b="1" cap="all" dirty="0">
                <a:effectLst/>
                <a:latin typeface="Georgia" panose="02040502050405020303" pitchFamily="18" charset="0"/>
                <a:ea typeface="Times New Roman" panose="02020603050405020304" pitchFamily="18" charset="0"/>
              </a:rPr>
              <a:t>Gathering Hymn: </a:t>
            </a:r>
          </a:p>
          <a:p>
            <a:pPr>
              <a:tabLst>
                <a:tab pos="11368088" algn="r"/>
              </a:tabLst>
            </a:pPr>
            <a:r>
              <a:rPr lang="en-US" sz="4800" b="1" cap="all" dirty="0">
                <a:latin typeface="Georgia" panose="02040502050405020303" pitchFamily="18" charset="0"/>
              </a:rPr>
              <a:t>	</a:t>
            </a:r>
            <a:r>
              <a:rPr lang="en-US" sz="4800" b="1" dirty="0">
                <a:latin typeface="Georgia" panose="02040502050405020303" pitchFamily="18" charset="0"/>
              </a:rPr>
              <a:t>We All Are One in Mission</a:t>
            </a:r>
            <a:endParaRPr lang="en-US" sz="4800" dirty="0">
              <a:latin typeface="Georgia" panose="02040502050405020303" pitchFamily="18" charset="0"/>
            </a:endParaRPr>
          </a:p>
        </p:txBody>
      </p:sp>
      <p:pic>
        <p:nvPicPr>
          <p:cNvPr id="4" name="Picture 3">
            <a:extLst>
              <a:ext uri="{FF2B5EF4-FFF2-40B4-BE49-F238E27FC236}">
                <a16:creationId xmlns:a16="http://schemas.microsoft.com/office/drawing/2014/main" id="{2541DE60-5002-C7E1-634E-C93D7D8CEBE3}"/>
              </a:ext>
            </a:extLst>
          </p:cNvPr>
          <p:cNvPicPr>
            <a:picLocks noChangeAspect="1"/>
          </p:cNvPicPr>
          <p:nvPr/>
        </p:nvPicPr>
        <p:blipFill>
          <a:blip r:embed="rId2"/>
          <a:stretch>
            <a:fillRect/>
          </a:stretch>
        </p:blipFill>
        <p:spPr>
          <a:xfrm>
            <a:off x="7086600" y="990600"/>
            <a:ext cx="4260850" cy="4260850"/>
          </a:xfrm>
          <a:prstGeom prst="rect">
            <a:avLst/>
          </a:prstGeom>
        </p:spPr>
      </p:pic>
    </p:spTree>
    <p:extLst>
      <p:ext uri="{BB962C8B-B14F-4D97-AF65-F5344CB8AC3E}">
        <p14:creationId xmlns:p14="http://schemas.microsoft.com/office/powerpoint/2010/main" val="2989752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A62D526-D4AA-4384-81DF-C23D7A032F09}"/>
              </a:ext>
            </a:extLst>
          </p:cNvPr>
          <p:cNvPicPr>
            <a:picLocks noChangeAspect="1"/>
          </p:cNvPicPr>
          <p:nvPr/>
        </p:nvPicPr>
        <p:blipFill rotWithShape="1">
          <a:blip r:embed="rId2">
            <a:extLst>
              <a:ext uri="{28A0092B-C50C-407E-A947-70E740481C1C}">
                <a14:useLocalDpi xmlns:a14="http://schemas.microsoft.com/office/drawing/2010/main" val="0"/>
              </a:ext>
            </a:extLst>
          </a:blip>
          <a:srcRect t="49401" b="11339"/>
          <a:stretch/>
        </p:blipFill>
        <p:spPr>
          <a:xfrm>
            <a:off x="228600" y="1295400"/>
            <a:ext cx="11734800" cy="5105400"/>
          </a:xfrm>
          <a:prstGeom prst="rect">
            <a:avLst/>
          </a:prstGeom>
        </p:spPr>
      </p:pic>
    </p:spTree>
    <p:extLst>
      <p:ext uri="{BB962C8B-B14F-4D97-AF65-F5344CB8AC3E}">
        <p14:creationId xmlns:p14="http://schemas.microsoft.com/office/powerpoint/2010/main" val="7980616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a:extLst>
              <a:ext uri="{FF2B5EF4-FFF2-40B4-BE49-F238E27FC236}">
                <a16:creationId xmlns:a16="http://schemas.microsoft.com/office/drawing/2014/main" id="{40D2F780-1387-4C46-B21F-C06B09C3FCA2}"/>
              </a:ext>
            </a:extLst>
          </p:cNvPr>
          <p:cNvSpPr txBox="1">
            <a:spLocks noChangeArrowheads="1"/>
          </p:cNvSpPr>
          <p:nvPr/>
        </p:nvSpPr>
        <p:spPr bwMode="auto">
          <a:xfrm>
            <a:off x="213360" y="1643420"/>
            <a:ext cx="11765280" cy="4985980"/>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a:spcBef>
                <a:spcPts val="0"/>
              </a:spcBef>
              <a:spcAft>
                <a:spcPts val="0"/>
              </a:spcAft>
              <a:buNone/>
            </a:pPr>
            <a:r>
              <a:rPr lang="en-US" sz="4800" b="1" dirty="0">
                <a:effectLst/>
                <a:latin typeface="Georgia" panose="02040502050405020303" pitchFamily="18" charset="0"/>
                <a:ea typeface="Times New Roman" panose="02020603050405020304" pitchFamily="18" charset="0"/>
              </a:rPr>
              <a:t>OFFERING PRAYER</a:t>
            </a:r>
          </a:p>
          <a:p>
            <a:pPr marL="0" marR="0">
              <a:spcBef>
                <a:spcPts val="0"/>
              </a:spcBef>
              <a:spcAft>
                <a:spcPts val="0"/>
              </a:spcAft>
              <a:buNone/>
            </a:pPr>
            <a:endParaRPr lang="en-US" sz="1800" dirty="0">
              <a:effectLst/>
              <a:latin typeface="Arial" panose="020B0604020202020204" pitchFamily="34" charset="0"/>
              <a:ea typeface="Times New Roman" panose="02020603050405020304" pitchFamily="18" charset="0"/>
            </a:endParaRPr>
          </a:p>
          <a:p>
            <a:pPr>
              <a:spcBef>
                <a:spcPts val="0"/>
              </a:spcBef>
              <a:buNone/>
            </a:pPr>
            <a:r>
              <a:rPr lang="en-US" sz="3600" dirty="0"/>
              <a:t>God of abundance:</a:t>
            </a:r>
          </a:p>
          <a:p>
            <a:pPr marL="466725">
              <a:spcBef>
                <a:spcPts val="0"/>
              </a:spcBef>
              <a:buNone/>
            </a:pPr>
            <a:r>
              <a:rPr lang="en-US" sz="3600" dirty="0"/>
              <a:t>you have set before us a plentiful harvest.</a:t>
            </a:r>
          </a:p>
          <a:p>
            <a:pPr>
              <a:spcBef>
                <a:spcPts val="0"/>
              </a:spcBef>
              <a:buNone/>
            </a:pPr>
            <a:r>
              <a:rPr lang="en-US" sz="3600" dirty="0"/>
              <a:t>As we feast on your goodness,</a:t>
            </a:r>
          </a:p>
          <a:p>
            <a:pPr marL="466725">
              <a:spcBef>
                <a:spcPts val="0"/>
              </a:spcBef>
              <a:buNone/>
            </a:pPr>
            <a:r>
              <a:rPr lang="en-US" sz="3600" dirty="0"/>
              <a:t>strengthen us to labor in your field,</a:t>
            </a:r>
          </a:p>
          <a:p>
            <a:pPr marL="466725">
              <a:spcBef>
                <a:spcPts val="0"/>
              </a:spcBef>
              <a:buNone/>
            </a:pPr>
            <a:r>
              <a:rPr lang="en-US" sz="3600" dirty="0"/>
              <a:t>and equip us to bear fruit for the good of all,</a:t>
            </a:r>
          </a:p>
          <a:p>
            <a:pPr marL="466725">
              <a:spcBef>
                <a:spcPts val="0"/>
              </a:spcBef>
              <a:buNone/>
            </a:pPr>
            <a:r>
              <a:rPr lang="en-US" sz="3600" dirty="0"/>
              <a:t>in the name of Jesus.</a:t>
            </a:r>
          </a:p>
          <a:p>
            <a:pPr>
              <a:spcBef>
                <a:spcPts val="0"/>
              </a:spcBef>
              <a:spcAft>
                <a:spcPts val="0"/>
              </a:spcAft>
              <a:buNone/>
            </a:pPr>
            <a:r>
              <a:rPr lang="en-US" sz="3600" b="1" dirty="0">
                <a:effectLst/>
                <a:latin typeface="+mn-lt"/>
                <a:ea typeface="Times New Roman" panose="02020603050405020304" pitchFamily="18" charset="0"/>
              </a:rPr>
              <a:t>Amen.</a:t>
            </a:r>
            <a:endParaRPr lang="en-US" sz="3600" dirty="0">
              <a:effectLst/>
              <a:latin typeface="+mn-lt"/>
              <a:ea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0CC574-98AE-4034-9975-F8CDA68BF03D}"/>
              </a:ext>
            </a:extLst>
          </p:cNvPr>
          <p:cNvSpPr txBox="1"/>
          <p:nvPr/>
        </p:nvSpPr>
        <p:spPr>
          <a:xfrm>
            <a:off x="228600" y="2057400"/>
            <a:ext cx="11734800" cy="4708981"/>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Dialogue</a:t>
            </a:r>
            <a:endParaRPr lang="en-US" sz="4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mn-lt"/>
                <a:ea typeface="Times New Roman" panose="02020603050405020304" pitchFamily="18" charset="0"/>
              </a:rPr>
              <a:t>The Lord be with you.</a:t>
            </a:r>
          </a:p>
          <a:p>
            <a:pPr marL="0" marR="0">
              <a:spcBef>
                <a:spcPts val="0"/>
              </a:spcBef>
              <a:spcAft>
                <a:spcPts val="0"/>
              </a:spcAft>
            </a:pPr>
            <a:r>
              <a:rPr lang="en-US" sz="3600" b="1" dirty="0">
                <a:effectLst/>
                <a:latin typeface="+mn-lt"/>
                <a:ea typeface="Times New Roman" panose="02020603050405020304" pitchFamily="18" charset="0"/>
              </a:rPr>
              <a:t>And also with you.</a:t>
            </a:r>
            <a:endParaRPr lang="en-US" sz="3600" dirty="0">
              <a:effectLst/>
              <a:latin typeface="+mn-lt"/>
              <a:ea typeface="Times New Roman" panose="02020603050405020304" pitchFamily="18" charset="0"/>
            </a:endParaRPr>
          </a:p>
          <a:p>
            <a:pPr marL="0" marR="0">
              <a:spcBef>
                <a:spcPts val="0"/>
              </a:spcBef>
              <a:spcAft>
                <a:spcPts val="0"/>
              </a:spcAft>
            </a:pPr>
            <a:endParaRPr lang="en-US" dirty="0">
              <a:effectLst/>
              <a:latin typeface="+mn-lt"/>
              <a:ea typeface="Times New Roman" panose="02020603050405020304" pitchFamily="18" charset="0"/>
            </a:endParaRPr>
          </a:p>
          <a:p>
            <a:pPr marL="0" marR="0">
              <a:spcBef>
                <a:spcPts val="0"/>
              </a:spcBef>
              <a:spcAft>
                <a:spcPts val="0"/>
              </a:spcAft>
            </a:pPr>
            <a:r>
              <a:rPr lang="en-US" sz="3600" dirty="0">
                <a:effectLst/>
                <a:latin typeface="+mn-lt"/>
                <a:ea typeface="Times New Roman" panose="02020603050405020304" pitchFamily="18" charset="0"/>
              </a:rPr>
              <a:t>Lift up your hearts.</a:t>
            </a:r>
          </a:p>
          <a:p>
            <a:pPr marL="0" marR="0">
              <a:spcBef>
                <a:spcPts val="0"/>
              </a:spcBef>
              <a:spcAft>
                <a:spcPts val="0"/>
              </a:spcAft>
            </a:pPr>
            <a:r>
              <a:rPr lang="en-US" sz="3600" b="1" dirty="0">
                <a:effectLst/>
                <a:latin typeface="+mn-lt"/>
                <a:ea typeface="Times New Roman" panose="02020603050405020304" pitchFamily="18" charset="0"/>
              </a:rPr>
              <a:t>We lift them to the Lord.</a:t>
            </a:r>
            <a:endParaRPr lang="en-US" sz="3600" dirty="0">
              <a:effectLst/>
              <a:latin typeface="+mn-lt"/>
              <a:ea typeface="Times New Roman" panose="02020603050405020304" pitchFamily="18" charset="0"/>
            </a:endParaRPr>
          </a:p>
          <a:p>
            <a:pPr marL="0" marR="0">
              <a:spcBef>
                <a:spcPts val="0"/>
              </a:spcBef>
              <a:spcAft>
                <a:spcPts val="0"/>
              </a:spcAft>
            </a:pPr>
            <a:endParaRPr lang="en-US" dirty="0">
              <a:effectLst/>
              <a:latin typeface="+mn-lt"/>
              <a:ea typeface="Times New Roman" panose="02020603050405020304" pitchFamily="18" charset="0"/>
            </a:endParaRPr>
          </a:p>
          <a:p>
            <a:pPr marL="0" marR="0">
              <a:spcBef>
                <a:spcPts val="0"/>
              </a:spcBef>
              <a:spcAft>
                <a:spcPts val="0"/>
              </a:spcAft>
            </a:pPr>
            <a:r>
              <a:rPr lang="en-US" sz="3600" dirty="0">
                <a:effectLst/>
                <a:latin typeface="+mn-lt"/>
                <a:ea typeface="Times New Roman" panose="02020603050405020304" pitchFamily="18" charset="0"/>
              </a:rPr>
              <a:t>Let us give thanks to the Lord our God.</a:t>
            </a:r>
          </a:p>
          <a:p>
            <a:pPr marL="0" marR="0">
              <a:spcBef>
                <a:spcPts val="0"/>
              </a:spcBef>
              <a:spcAft>
                <a:spcPts val="0"/>
              </a:spcAft>
            </a:pPr>
            <a:r>
              <a:rPr lang="en-US" sz="3600" b="1" dirty="0">
                <a:effectLst/>
                <a:latin typeface="+mn-lt"/>
                <a:ea typeface="Times New Roman" panose="02020603050405020304" pitchFamily="18" charset="0"/>
              </a:rPr>
              <a:t>It is right to give our thanks and praise.</a:t>
            </a:r>
            <a:endParaRPr lang="en-US" sz="3600" dirty="0">
              <a:effectLst/>
              <a:latin typeface="+mn-lt"/>
              <a:ea typeface="Times New Roman" panose="02020603050405020304" pitchFamily="18" charset="0"/>
            </a:endParaRPr>
          </a:p>
        </p:txBody>
      </p:sp>
    </p:spTree>
    <p:extLst>
      <p:ext uri="{BB962C8B-B14F-4D97-AF65-F5344CB8AC3E}">
        <p14:creationId xmlns:p14="http://schemas.microsoft.com/office/powerpoint/2010/main" val="42525610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56B396-D5E8-4205-BC63-F34910F71B76}"/>
              </a:ext>
            </a:extLst>
          </p:cNvPr>
          <p:cNvSpPr txBox="1"/>
          <p:nvPr/>
        </p:nvSpPr>
        <p:spPr>
          <a:xfrm>
            <a:off x="191278" y="1150203"/>
            <a:ext cx="11734800" cy="830997"/>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Preface</a:t>
            </a:r>
            <a:endParaRPr lang="en-US" sz="4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EF11B1BC-8A2D-4289-AE0E-5B466195D402}"/>
              </a:ext>
            </a:extLst>
          </p:cNvPr>
          <p:cNvSpPr txBox="1"/>
          <p:nvPr/>
        </p:nvSpPr>
        <p:spPr>
          <a:xfrm>
            <a:off x="191278" y="2105085"/>
            <a:ext cx="11809444" cy="4524315"/>
          </a:xfrm>
          <a:prstGeom prst="rect">
            <a:avLst/>
          </a:prstGeom>
          <a:noFill/>
        </p:spPr>
        <p:txBody>
          <a:bodyPr wrap="square">
            <a:spAutoFit/>
          </a:bodyPr>
          <a:lstStyle/>
          <a:p>
            <a:r>
              <a:rPr lang="en-US" sz="3600" dirty="0"/>
              <a:t>It is indeed right, our duty and our joy,</a:t>
            </a:r>
          </a:p>
          <a:p>
            <a:pPr marL="466725"/>
            <a:r>
              <a:rPr lang="en-US" sz="3600" dirty="0"/>
              <a:t>that we should at all times and in all places</a:t>
            </a:r>
          </a:p>
          <a:p>
            <a:pPr marL="466725"/>
            <a:r>
              <a:rPr lang="en-US" sz="3600" dirty="0"/>
              <a:t>give thanks and praise to you, </a:t>
            </a:r>
          </a:p>
          <a:p>
            <a:pPr marL="466725"/>
            <a:r>
              <a:rPr lang="en-US" sz="3600" dirty="0"/>
              <a:t>	almighty and merciful God.</a:t>
            </a:r>
          </a:p>
          <a:p>
            <a:pPr marL="463550"/>
            <a:r>
              <a:rPr lang="en-US" sz="3600" dirty="0"/>
              <a:t>through our Savior Jesus Christ;</a:t>
            </a:r>
          </a:p>
          <a:p>
            <a:pPr marL="463550"/>
            <a:r>
              <a:rPr lang="en-US" sz="3600" dirty="0"/>
              <a:t>who on this day overcame death and the grave,</a:t>
            </a:r>
          </a:p>
          <a:p>
            <a:pPr marL="463550"/>
            <a:r>
              <a:rPr lang="en-US" sz="3600" dirty="0"/>
              <a:t>and by his glorious resurrection opened to us </a:t>
            </a:r>
          </a:p>
          <a:p>
            <a:pPr marL="463550"/>
            <a:r>
              <a:rPr lang="en-US" sz="3600" dirty="0"/>
              <a:t>	the way of everlasting life.</a:t>
            </a:r>
          </a:p>
        </p:txBody>
      </p:sp>
    </p:spTree>
    <p:extLst>
      <p:ext uri="{BB962C8B-B14F-4D97-AF65-F5344CB8AC3E}">
        <p14:creationId xmlns:p14="http://schemas.microsoft.com/office/powerpoint/2010/main" val="33841430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11B1BC-8A2D-4289-AE0E-5B466195D402}"/>
              </a:ext>
            </a:extLst>
          </p:cNvPr>
          <p:cNvSpPr txBox="1"/>
          <p:nvPr/>
        </p:nvSpPr>
        <p:spPr>
          <a:xfrm>
            <a:off x="191278" y="4875074"/>
            <a:ext cx="11809444" cy="1754326"/>
          </a:xfrm>
          <a:prstGeom prst="rect">
            <a:avLst/>
          </a:prstGeom>
          <a:noFill/>
        </p:spPr>
        <p:txBody>
          <a:bodyPr wrap="square">
            <a:spAutoFit/>
          </a:bodyPr>
          <a:lstStyle/>
          <a:p>
            <a:pPr marL="463550" marR="0" indent="-463550">
              <a:spcBef>
                <a:spcPts val="0"/>
              </a:spcBef>
              <a:spcAft>
                <a:spcPts val="0"/>
              </a:spcAft>
            </a:pPr>
            <a:r>
              <a:rPr lang="en-US" sz="3600" dirty="0">
                <a:ea typeface="Times New Roman" panose="02020603050405020304" pitchFamily="18" charset="0"/>
              </a:rPr>
              <a:t>And so, with all the choirs of angels,</a:t>
            </a:r>
            <a:endParaRPr lang="en-US" sz="3600" dirty="0">
              <a:latin typeface="Times New Roman" panose="02020603050405020304" pitchFamily="18" charset="0"/>
              <a:ea typeface="Times New Roman" panose="02020603050405020304" pitchFamily="18" charset="0"/>
            </a:endParaRPr>
          </a:p>
          <a:p>
            <a:pPr marL="463550" marR="0">
              <a:spcBef>
                <a:spcPts val="0"/>
              </a:spcBef>
              <a:spcAft>
                <a:spcPts val="0"/>
              </a:spcAft>
            </a:pPr>
            <a:r>
              <a:rPr lang="en-US" sz="3600" dirty="0">
                <a:ea typeface="Times New Roman" panose="02020603050405020304" pitchFamily="18" charset="0"/>
              </a:rPr>
              <a:t>with the church on earth and the hosts of heaven,</a:t>
            </a:r>
            <a:endParaRPr lang="en-US" sz="3600" dirty="0">
              <a:latin typeface="Times New Roman" panose="02020603050405020304" pitchFamily="18" charset="0"/>
              <a:ea typeface="Times New Roman" panose="02020603050405020304" pitchFamily="18" charset="0"/>
            </a:endParaRPr>
          </a:p>
          <a:p>
            <a:pPr marL="463550" marR="0">
              <a:spcBef>
                <a:spcPts val="0"/>
              </a:spcBef>
              <a:spcAft>
                <a:spcPts val="0"/>
              </a:spcAft>
            </a:pPr>
            <a:r>
              <a:rPr lang="en-US" sz="3600" dirty="0">
                <a:ea typeface="Times New Roman" panose="02020603050405020304" pitchFamily="18" charset="0"/>
              </a:rPr>
              <a:t>we praise your name and join their unending hymn:</a:t>
            </a:r>
            <a:endParaRPr lang="en-US" sz="3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7544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20704D-55A6-4B1A-8514-217F4E763708}"/>
              </a:ext>
            </a:extLst>
          </p:cNvPr>
          <p:cNvSpPr txBox="1"/>
          <p:nvPr/>
        </p:nvSpPr>
        <p:spPr>
          <a:xfrm>
            <a:off x="244394" y="2369403"/>
            <a:ext cx="11719006" cy="830997"/>
          </a:xfrm>
          <a:prstGeom prst="rect">
            <a:avLst/>
          </a:prstGeom>
          <a:noFill/>
        </p:spPr>
        <p:txBody>
          <a:bodyPr wrap="square" rtlCol="0">
            <a:spAutoFit/>
          </a:bodyPr>
          <a:lstStyle/>
          <a:p>
            <a:pPr>
              <a:defRPr/>
            </a:pPr>
            <a:r>
              <a:rPr lang="en-US" sz="4800" b="1" dirty="0">
                <a:solidFill>
                  <a:srgbClr val="000000"/>
                </a:solidFill>
                <a:latin typeface="Georgia" panose="02040502050405020303" pitchFamily="18" charset="0"/>
              </a:rPr>
              <a:t>HOLY, HOLY, HOLY</a:t>
            </a:r>
          </a:p>
        </p:txBody>
      </p:sp>
      <p:pic>
        <p:nvPicPr>
          <p:cNvPr id="5" name="Picture 4" descr="A picture containing shape&#10;&#10;Description automatically generated">
            <a:extLst>
              <a:ext uri="{FF2B5EF4-FFF2-40B4-BE49-F238E27FC236}">
                <a16:creationId xmlns:a16="http://schemas.microsoft.com/office/drawing/2014/main" id="{267B5059-0C68-409F-AC86-1B0EDF3D54C7}"/>
              </a:ext>
            </a:extLst>
          </p:cNvPr>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146744" y="3124200"/>
            <a:ext cx="11898509" cy="342900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267B5059-0C68-409F-AC86-1B0EDF3D54C7}"/>
              </a:ext>
            </a:extLst>
          </p:cNvPr>
          <p:cNvPicPr>
            <a:picLocks noChangeAspect="1"/>
          </p:cNvPicPr>
          <p:nvPr/>
        </p:nvPicPr>
        <p:blipFill rotWithShape="1">
          <a:blip r:embed="rId2">
            <a:extLst>
              <a:ext uri="{28A0092B-C50C-407E-A947-70E740481C1C}">
                <a14:useLocalDpi xmlns:a14="http://schemas.microsoft.com/office/drawing/2010/main" val="0"/>
              </a:ext>
            </a:extLst>
          </a:blip>
          <a:srcRect t="50333" b="-333"/>
          <a:stretch/>
        </p:blipFill>
        <p:spPr>
          <a:xfrm>
            <a:off x="146745" y="3124200"/>
            <a:ext cx="11898509" cy="3429000"/>
          </a:xfrm>
          <a:prstGeom prst="rect">
            <a:avLst/>
          </a:prstGeom>
        </p:spPr>
      </p:pic>
    </p:spTree>
    <p:extLst>
      <p:ext uri="{BB962C8B-B14F-4D97-AF65-F5344CB8AC3E}">
        <p14:creationId xmlns:p14="http://schemas.microsoft.com/office/powerpoint/2010/main" val="33247636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8E63C8-5DB7-4787-9B07-0AC42BE8287F}"/>
              </a:ext>
            </a:extLst>
          </p:cNvPr>
          <p:cNvSpPr txBox="1"/>
          <p:nvPr/>
        </p:nvSpPr>
        <p:spPr>
          <a:xfrm>
            <a:off x="228600" y="1920419"/>
            <a:ext cx="11734800" cy="4708981"/>
          </a:xfrm>
          <a:prstGeom prst="rect">
            <a:avLst/>
          </a:prstGeom>
          <a:noFill/>
        </p:spPr>
        <p:txBody>
          <a:bodyPr wrap="square">
            <a:spAutoFit/>
          </a:bodyPr>
          <a:lstStyle/>
          <a:p>
            <a:pPr marR="0" indent="57150">
              <a:spcBef>
                <a:spcPts val="0"/>
              </a:spcBef>
              <a:spcAft>
                <a:spcPts val="0"/>
              </a:spcAft>
            </a:pPr>
            <a:r>
              <a:rPr lang="en-US" sz="4800" b="1" cap="all" dirty="0">
                <a:effectLst/>
                <a:latin typeface="Georgia" panose="02040502050405020303" pitchFamily="18" charset="0"/>
                <a:ea typeface="Times New Roman" panose="02020603050405020304" pitchFamily="18" charset="0"/>
                <a:cs typeface="Arial" panose="020B0604020202020204" pitchFamily="34" charset="0"/>
              </a:rPr>
              <a:t>Thanksgiving at the table</a:t>
            </a:r>
            <a:endParaRPr lang="en-US" sz="4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600" dirty="0">
              <a:effectLst/>
              <a:latin typeface="Arial" panose="020B0604020202020204" pitchFamily="34" charset="0"/>
              <a:ea typeface="Times New Roman" panose="02020603050405020304" pitchFamily="18" charset="0"/>
            </a:endParaRPr>
          </a:p>
          <a:p>
            <a:pPr marR="0">
              <a:spcBef>
                <a:spcPts val="0"/>
              </a:spcBef>
              <a:spcAft>
                <a:spcPts val="0"/>
              </a:spcAft>
            </a:pPr>
            <a:r>
              <a:rPr lang="en-US" sz="3600" dirty="0">
                <a:effectLst/>
                <a:latin typeface="Arial" panose="020B0604020202020204" pitchFamily="34" charset="0"/>
                <a:ea typeface="Times New Roman" panose="02020603050405020304" pitchFamily="18" charset="0"/>
              </a:rPr>
              <a:t>Holy God,</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dirty="0">
                <a:effectLst/>
                <a:latin typeface="Arial" panose="020B0604020202020204" pitchFamily="34" charset="0"/>
                <a:ea typeface="Times New Roman" panose="02020603050405020304" pitchFamily="18" charset="0"/>
              </a:rPr>
              <a:t>our Maker, Redeemer, and Healer,</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dirty="0">
                <a:effectLst/>
                <a:latin typeface="Arial" panose="020B0604020202020204" pitchFamily="34" charset="0"/>
                <a:ea typeface="Times New Roman" panose="02020603050405020304" pitchFamily="18" charset="0"/>
              </a:rPr>
              <a:t>in the harmonious world of your creation,</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dirty="0">
                <a:effectLst/>
                <a:latin typeface="Arial" panose="020B0604020202020204" pitchFamily="34" charset="0"/>
                <a:ea typeface="Times New Roman" panose="02020603050405020304" pitchFamily="18" charset="0"/>
              </a:rPr>
              <a:t>the plants and animals,</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dirty="0">
                <a:effectLst/>
                <a:latin typeface="Arial" panose="020B0604020202020204" pitchFamily="34" charset="0"/>
                <a:ea typeface="Times New Roman" panose="02020603050405020304" pitchFamily="18" charset="0"/>
              </a:rPr>
              <a:t>the seas and stars</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dirty="0">
                <a:effectLst/>
                <a:latin typeface="Arial" panose="020B0604020202020204" pitchFamily="34" charset="0"/>
                <a:ea typeface="Times New Roman" panose="02020603050405020304" pitchFamily="18" charset="0"/>
              </a:rPr>
              <a:t>were whole and well in your praise.</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47680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A91718-8500-4C3E-A667-F7C8E688863F}"/>
              </a:ext>
            </a:extLst>
          </p:cNvPr>
          <p:cNvSpPr txBox="1"/>
          <p:nvPr/>
        </p:nvSpPr>
        <p:spPr>
          <a:xfrm>
            <a:off x="228600" y="1524000"/>
            <a:ext cx="11734800" cy="5078313"/>
          </a:xfrm>
          <a:prstGeom prst="rect">
            <a:avLst/>
          </a:prstGeom>
          <a:noFill/>
        </p:spPr>
        <p:txBody>
          <a:bodyPr wrap="square">
            <a:spAutoFit/>
          </a:bodyPr>
          <a:lstStyle/>
          <a:p>
            <a:pPr marR="0">
              <a:spcBef>
                <a:spcPts val="0"/>
              </a:spcBef>
              <a:spcAft>
                <a:spcPts val="0"/>
              </a:spcAft>
            </a:pPr>
            <a:r>
              <a:rPr lang="en-US" sz="3600" dirty="0">
                <a:effectLst/>
                <a:latin typeface="Arial" panose="020B0604020202020204" pitchFamily="34" charset="0"/>
                <a:ea typeface="Times New Roman" panose="02020603050405020304" pitchFamily="18" charset="0"/>
              </a:rPr>
              <a:t>When sin had scarred the world,</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dirty="0">
                <a:effectLst/>
                <a:latin typeface="Arial" panose="020B0604020202020204" pitchFamily="34" charset="0"/>
                <a:ea typeface="Times New Roman" panose="02020603050405020304" pitchFamily="18" charset="0"/>
              </a:rPr>
              <a:t>you sent your Son to heal our ills</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dirty="0">
                <a:effectLst/>
                <a:latin typeface="Arial" panose="020B0604020202020204" pitchFamily="34" charset="0"/>
                <a:ea typeface="Times New Roman" panose="02020603050405020304" pitchFamily="18" charset="0"/>
              </a:rPr>
              <a:t>and to form us again into one.</a:t>
            </a:r>
            <a:endParaRPr lang="en-US" sz="3600" dirty="0">
              <a:effectLst/>
              <a:latin typeface="Times New Roman" panose="02020603050405020304" pitchFamily="18" charset="0"/>
              <a:ea typeface="Times New Roman" panose="02020603050405020304" pitchFamily="18" charset="0"/>
            </a:endParaRPr>
          </a:p>
          <a:p>
            <a:pPr marR="0">
              <a:spcBef>
                <a:spcPts val="0"/>
              </a:spcBef>
              <a:spcAft>
                <a:spcPts val="0"/>
              </a:spcAft>
            </a:pPr>
            <a:endParaRPr lang="en-US" sz="3600" dirty="0">
              <a:effectLst/>
              <a:latin typeface="Arial" panose="020B0604020202020204" pitchFamily="34" charset="0"/>
              <a:ea typeface="Times New Roman" panose="02020603050405020304" pitchFamily="18" charset="0"/>
            </a:endParaRPr>
          </a:p>
          <a:p>
            <a:pPr marR="0">
              <a:spcBef>
                <a:spcPts val="0"/>
              </a:spcBef>
              <a:spcAft>
                <a:spcPts val="0"/>
              </a:spcAft>
            </a:pPr>
            <a:r>
              <a:rPr lang="en-US" sz="3600" dirty="0">
                <a:effectLst/>
                <a:latin typeface="Arial" panose="020B0604020202020204" pitchFamily="34" charset="0"/>
                <a:ea typeface="Times New Roman" panose="02020603050405020304" pitchFamily="18" charset="0"/>
              </a:rPr>
              <a:t>In the night in which he was betrayed,</a:t>
            </a:r>
            <a:endParaRPr lang="en-US" sz="3600" dirty="0">
              <a:effectLst/>
              <a:latin typeface="Times New Roman" panose="02020603050405020304" pitchFamily="18" charset="0"/>
              <a:ea typeface="Times New Roman" panose="02020603050405020304" pitchFamily="18" charset="0"/>
            </a:endParaRPr>
          </a:p>
          <a:p>
            <a:pPr marL="463550" marR="0">
              <a:spcBef>
                <a:spcPts val="0"/>
              </a:spcBef>
              <a:spcAft>
                <a:spcPts val="0"/>
              </a:spcAft>
            </a:pPr>
            <a:r>
              <a:rPr lang="en-US" sz="3600" dirty="0">
                <a:effectLst/>
                <a:latin typeface="Arial" panose="020B0604020202020204" pitchFamily="34" charset="0"/>
                <a:ea typeface="Times New Roman" panose="02020603050405020304" pitchFamily="18" charset="0"/>
              </a:rPr>
              <a:t>our Lord Jesus took bread, and gave thanks;</a:t>
            </a:r>
            <a:endParaRPr lang="en-US" sz="3600" dirty="0">
              <a:effectLst/>
              <a:latin typeface="Times New Roman" panose="02020603050405020304" pitchFamily="18" charset="0"/>
              <a:ea typeface="Times New Roman" panose="02020603050405020304" pitchFamily="18" charset="0"/>
            </a:endParaRPr>
          </a:p>
          <a:p>
            <a:pPr marL="463550" marR="0">
              <a:spcBef>
                <a:spcPts val="0"/>
              </a:spcBef>
              <a:spcAft>
                <a:spcPts val="0"/>
              </a:spcAft>
            </a:pPr>
            <a:r>
              <a:rPr lang="en-US" sz="3600" dirty="0">
                <a:effectLst/>
                <a:latin typeface="Arial" panose="020B0604020202020204" pitchFamily="34" charset="0"/>
                <a:ea typeface="Times New Roman" panose="02020603050405020304" pitchFamily="18" charset="0"/>
              </a:rPr>
              <a:t>broke it, and gave it to his disciples, saying:</a:t>
            </a:r>
            <a:endParaRPr lang="en-US" sz="3600" dirty="0">
              <a:effectLst/>
              <a:latin typeface="Times New Roman" panose="02020603050405020304" pitchFamily="18" charset="0"/>
              <a:ea typeface="Times New Roman" panose="02020603050405020304" pitchFamily="18" charset="0"/>
            </a:endParaRPr>
          </a:p>
          <a:p>
            <a:pPr marL="463550" marR="0">
              <a:spcBef>
                <a:spcPts val="0"/>
              </a:spcBef>
              <a:spcAft>
                <a:spcPts val="0"/>
              </a:spcAft>
            </a:pPr>
            <a:r>
              <a:rPr lang="en-US" sz="3600" dirty="0">
                <a:effectLst/>
                <a:latin typeface="Arial" panose="020B0604020202020204" pitchFamily="34" charset="0"/>
                <a:ea typeface="Times New Roman" panose="02020603050405020304" pitchFamily="18" charset="0"/>
              </a:rPr>
              <a:t>Take and eat; this is my body, given for you.</a:t>
            </a:r>
            <a:endParaRPr lang="en-US" sz="3600"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3600" dirty="0">
                <a:effectLst/>
                <a:latin typeface="Arial" panose="020B0604020202020204" pitchFamily="34" charset="0"/>
                <a:ea typeface="Times New Roman" panose="02020603050405020304" pitchFamily="18" charset="0"/>
              </a:rPr>
              <a:t>Do this for the remembrance of me.</a:t>
            </a:r>
          </a:p>
        </p:txBody>
      </p:sp>
    </p:spTree>
    <p:extLst>
      <p:ext uri="{BB962C8B-B14F-4D97-AF65-F5344CB8AC3E}">
        <p14:creationId xmlns:p14="http://schemas.microsoft.com/office/powerpoint/2010/main" val="26301372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0C9DFA-9563-49A0-AC75-021E5830D1FA}"/>
              </a:ext>
            </a:extLst>
          </p:cNvPr>
          <p:cNvSpPr txBox="1"/>
          <p:nvPr/>
        </p:nvSpPr>
        <p:spPr>
          <a:xfrm>
            <a:off x="304800" y="3136880"/>
            <a:ext cx="11658600" cy="3416320"/>
          </a:xfrm>
          <a:prstGeom prst="rect">
            <a:avLst/>
          </a:prstGeom>
          <a:noFill/>
        </p:spPr>
        <p:txBody>
          <a:bodyPr wrap="square">
            <a:spAutoFit/>
          </a:bodyPr>
          <a:lstStyle/>
          <a:p>
            <a:pPr marR="0">
              <a:spcBef>
                <a:spcPts val="0"/>
              </a:spcBef>
              <a:spcAft>
                <a:spcPts val="0"/>
              </a:spcAft>
            </a:pPr>
            <a:r>
              <a:rPr lang="en-US" sz="3600" dirty="0">
                <a:effectLst/>
                <a:latin typeface="+mj-lt"/>
                <a:ea typeface="Times New Roman" panose="02020603050405020304" pitchFamily="18" charset="0"/>
              </a:rPr>
              <a:t>Again, after supper, he took the cup, gave thanks,</a:t>
            </a:r>
          </a:p>
          <a:p>
            <a:pPr marL="463550" marR="0">
              <a:spcBef>
                <a:spcPts val="0"/>
              </a:spcBef>
              <a:spcAft>
                <a:spcPts val="0"/>
              </a:spcAft>
            </a:pPr>
            <a:r>
              <a:rPr lang="en-US" sz="3600" dirty="0">
                <a:effectLst/>
                <a:latin typeface="+mj-lt"/>
                <a:ea typeface="Times New Roman" panose="02020603050405020304" pitchFamily="18" charset="0"/>
              </a:rPr>
              <a:t>and gave it for all to drink, saying:</a:t>
            </a:r>
          </a:p>
          <a:p>
            <a:pPr marL="463550" marR="0">
              <a:spcBef>
                <a:spcPts val="0"/>
              </a:spcBef>
              <a:spcAft>
                <a:spcPts val="0"/>
              </a:spcAft>
            </a:pPr>
            <a:r>
              <a:rPr lang="en-US" sz="3600" dirty="0">
                <a:effectLst/>
                <a:latin typeface="+mj-lt"/>
                <a:ea typeface="Times New Roman" panose="02020603050405020304" pitchFamily="18" charset="0"/>
              </a:rPr>
              <a:t>This cup is the new covenant in my blood,</a:t>
            </a:r>
          </a:p>
          <a:p>
            <a:pPr marL="463550" marR="0">
              <a:spcBef>
                <a:spcPts val="0"/>
              </a:spcBef>
              <a:spcAft>
                <a:spcPts val="0"/>
              </a:spcAft>
            </a:pPr>
            <a:r>
              <a:rPr lang="en-US" sz="3600" dirty="0">
                <a:effectLst/>
                <a:latin typeface="+mj-lt"/>
                <a:ea typeface="Times New Roman" panose="02020603050405020304" pitchFamily="18" charset="0"/>
              </a:rPr>
              <a:t>shed for you and for all people </a:t>
            </a:r>
          </a:p>
          <a:p>
            <a:pPr marL="914400" marR="0">
              <a:spcBef>
                <a:spcPts val="0"/>
              </a:spcBef>
              <a:spcAft>
                <a:spcPts val="0"/>
              </a:spcAft>
            </a:pPr>
            <a:r>
              <a:rPr lang="en-US" sz="3600" dirty="0">
                <a:effectLst/>
                <a:latin typeface="+mj-lt"/>
                <a:ea typeface="Times New Roman" panose="02020603050405020304" pitchFamily="18" charset="0"/>
              </a:rPr>
              <a:t>for the forgiveness of sin.</a:t>
            </a:r>
          </a:p>
          <a:p>
            <a:pPr marR="0">
              <a:spcBef>
                <a:spcPts val="0"/>
              </a:spcBef>
              <a:spcAft>
                <a:spcPts val="0"/>
              </a:spcAft>
            </a:pPr>
            <a:r>
              <a:rPr lang="en-US" sz="3600" dirty="0">
                <a:effectLst/>
                <a:latin typeface="+mj-lt"/>
                <a:ea typeface="Times New Roman" panose="02020603050405020304" pitchFamily="18" charset="0"/>
              </a:rPr>
              <a:t>Do this for the remembrance of me.</a:t>
            </a:r>
            <a:endParaRPr lang="en-US" sz="3600" dirty="0">
              <a:latin typeface="+mj-lt"/>
            </a:endParaRPr>
          </a:p>
        </p:txBody>
      </p:sp>
    </p:spTree>
    <p:extLst>
      <p:ext uri="{BB962C8B-B14F-4D97-AF65-F5344CB8AC3E}">
        <p14:creationId xmlns:p14="http://schemas.microsoft.com/office/powerpoint/2010/main" val="3071791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F5270AC6-AB83-F870-A29D-1EFEF25D5A02}"/>
              </a:ext>
            </a:extLst>
          </p:cNvPr>
          <p:cNvPicPr>
            <a:picLocks noChangeAspect="1"/>
          </p:cNvPicPr>
          <p:nvPr/>
        </p:nvPicPr>
        <p:blipFill rotWithShape="1">
          <a:blip r:embed="rId2">
            <a:extLst>
              <a:ext uri="{28A0092B-C50C-407E-A947-70E740481C1C}">
                <a14:useLocalDpi xmlns:a14="http://schemas.microsoft.com/office/drawing/2010/main" val="0"/>
              </a:ext>
            </a:extLst>
          </a:blip>
          <a:srcRect l="1099" t="14197" r="1099" b="50823"/>
          <a:stretch/>
        </p:blipFill>
        <p:spPr>
          <a:xfrm>
            <a:off x="228599" y="762000"/>
            <a:ext cx="11717127" cy="4703635"/>
          </a:xfrm>
          <a:prstGeom prst="rect">
            <a:avLst/>
          </a:prstGeom>
        </p:spPr>
      </p:pic>
      <p:sp>
        <p:nvSpPr>
          <p:cNvPr id="7" name="Rectangle 6">
            <a:extLst>
              <a:ext uri="{FF2B5EF4-FFF2-40B4-BE49-F238E27FC236}">
                <a16:creationId xmlns:a16="http://schemas.microsoft.com/office/drawing/2014/main" id="{4DBF7F74-18A7-4375-9C40-868B4949A922}"/>
              </a:ext>
            </a:extLst>
          </p:cNvPr>
          <p:cNvSpPr/>
          <p:nvPr/>
        </p:nvSpPr>
        <p:spPr>
          <a:xfrm>
            <a:off x="457200" y="2268002"/>
            <a:ext cx="10896600" cy="703798"/>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03D66E8-4E2F-44F4-9C1A-74D9D425279A}"/>
              </a:ext>
            </a:extLst>
          </p:cNvPr>
          <p:cNvSpPr/>
          <p:nvPr/>
        </p:nvSpPr>
        <p:spPr>
          <a:xfrm>
            <a:off x="838200" y="4800600"/>
            <a:ext cx="10896600" cy="703798"/>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4369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463D1-77C8-4DCF-9EAB-7A95470E21D4}"/>
              </a:ext>
            </a:extLst>
          </p:cNvPr>
          <p:cNvSpPr txBox="1"/>
          <p:nvPr/>
        </p:nvSpPr>
        <p:spPr>
          <a:xfrm>
            <a:off x="228600" y="3200400"/>
            <a:ext cx="11734800" cy="3416320"/>
          </a:xfrm>
          <a:prstGeom prst="rect">
            <a:avLst/>
          </a:prstGeom>
          <a:noFill/>
        </p:spPr>
        <p:txBody>
          <a:bodyPr wrap="square">
            <a:spAutoFit/>
          </a:bodyPr>
          <a:lstStyle/>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Remembering, therefore,</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dirty="0">
                <a:effectLst/>
                <a:latin typeface="Arial" panose="020B0604020202020204" pitchFamily="34" charset="0"/>
                <a:ea typeface="Times New Roman" panose="02020603050405020304" pitchFamily="18" charset="0"/>
              </a:rPr>
              <a:t>his acts of healing,</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dirty="0">
                <a:effectLst/>
                <a:latin typeface="Arial" panose="020B0604020202020204" pitchFamily="34" charset="0"/>
                <a:ea typeface="Times New Roman" panose="02020603050405020304" pitchFamily="18" charset="0"/>
              </a:rPr>
              <a:t>his body given up,</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dirty="0">
                <a:effectLst/>
                <a:latin typeface="Arial" panose="020B0604020202020204" pitchFamily="34" charset="0"/>
                <a:ea typeface="Times New Roman" panose="02020603050405020304" pitchFamily="18" charset="0"/>
              </a:rPr>
              <a:t>and his victory over death,</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dirty="0">
                <a:effectLst/>
                <a:latin typeface="Arial" panose="020B0604020202020204" pitchFamily="34" charset="0"/>
                <a:ea typeface="Times New Roman" panose="02020603050405020304" pitchFamily="18" charset="0"/>
              </a:rPr>
              <a:t>we await that day when all the peoples of the earth</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dirty="0">
                <a:effectLst/>
                <a:latin typeface="Arial" panose="020B0604020202020204" pitchFamily="34" charset="0"/>
                <a:ea typeface="Times New Roman" panose="02020603050405020304" pitchFamily="18" charset="0"/>
              </a:rPr>
              <a:t>will come to the river to enjoy the tree of life.</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934156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463D1-77C8-4DCF-9EAB-7A95470E21D4}"/>
              </a:ext>
            </a:extLst>
          </p:cNvPr>
          <p:cNvSpPr txBox="1"/>
          <p:nvPr/>
        </p:nvSpPr>
        <p:spPr>
          <a:xfrm>
            <a:off x="228600" y="762000"/>
            <a:ext cx="11734800" cy="5909310"/>
          </a:xfrm>
          <a:prstGeom prst="rect">
            <a:avLst/>
          </a:prstGeom>
          <a:noFill/>
        </p:spPr>
        <p:txBody>
          <a:bodyPr wrap="square">
            <a:spAutoFit/>
          </a:bodyPr>
          <a:lstStyle/>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Send your Spirit upon us and this meal:</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dirty="0">
                <a:effectLst/>
                <a:latin typeface="Arial" panose="020B0604020202020204" pitchFamily="34" charset="0"/>
                <a:ea typeface="Times New Roman" panose="02020603050405020304" pitchFamily="18" charset="0"/>
              </a:rPr>
              <a:t>as grains scattered on the hillside become one bread,</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dirty="0">
                <a:effectLst/>
                <a:latin typeface="Arial" panose="020B0604020202020204" pitchFamily="34" charset="0"/>
                <a:ea typeface="Times New Roman" panose="02020603050405020304" pitchFamily="18" charset="0"/>
              </a:rPr>
              <a:t>so let your Church be gathered </a:t>
            </a:r>
          </a:p>
          <a:p>
            <a:pPr marL="914400" marR="0">
              <a:spcBef>
                <a:spcPts val="0"/>
              </a:spcBef>
              <a:spcAft>
                <a:spcPts val="0"/>
              </a:spcAft>
            </a:pPr>
            <a:r>
              <a:rPr lang="en-US" sz="3600" dirty="0">
                <a:effectLst/>
                <a:latin typeface="Arial" panose="020B0604020202020204" pitchFamily="34" charset="0"/>
                <a:ea typeface="Times New Roman" panose="02020603050405020304" pitchFamily="18" charset="0"/>
              </a:rPr>
              <a:t>from the ends of the earth,</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dirty="0">
                <a:effectLst/>
                <a:latin typeface="Arial" panose="020B0604020202020204" pitchFamily="34" charset="0"/>
                <a:ea typeface="Times New Roman" panose="02020603050405020304" pitchFamily="18" charset="0"/>
              </a:rPr>
              <a:t>that all may be fed with the Bread of life, your Son.</a:t>
            </a:r>
          </a:p>
          <a:p>
            <a:pPr marL="0" marR="0">
              <a:spcBef>
                <a:spcPts val="0"/>
              </a:spcBef>
              <a:spcAft>
                <a:spcPts val="0"/>
              </a:spcAft>
            </a:pPr>
            <a:endParaRPr lang="en-US" dirty="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Through him all glory and honor is yours,</a:t>
            </a:r>
            <a:endParaRPr lang="en-US" sz="3600" dirty="0">
              <a:effectLst/>
              <a:latin typeface="Times New Roman" panose="02020603050405020304" pitchFamily="18" charset="0"/>
              <a:ea typeface="Times New Roman" panose="02020603050405020304" pitchFamily="18" charset="0"/>
            </a:endParaRPr>
          </a:p>
          <a:p>
            <a:pPr marL="0" marR="0" indent="304800">
              <a:spcBef>
                <a:spcPts val="0"/>
              </a:spcBef>
              <a:spcAft>
                <a:spcPts val="0"/>
              </a:spcAft>
            </a:pPr>
            <a:r>
              <a:rPr lang="en-US" sz="3600" dirty="0">
                <a:effectLst/>
                <a:latin typeface="Arial" panose="020B0604020202020204" pitchFamily="34" charset="0"/>
                <a:ea typeface="Times New Roman" panose="02020603050405020304" pitchFamily="18" charset="0"/>
              </a:rPr>
              <a:t>Almighty Father, with the Holy Spirit,</a:t>
            </a:r>
            <a:endParaRPr lang="en-US" sz="3600" dirty="0">
              <a:effectLst/>
              <a:latin typeface="Times New Roman" panose="02020603050405020304" pitchFamily="18" charset="0"/>
              <a:ea typeface="Times New Roman" panose="02020603050405020304" pitchFamily="18" charset="0"/>
            </a:endParaRPr>
          </a:p>
          <a:p>
            <a:pPr marL="0" marR="0" indent="304800">
              <a:spcBef>
                <a:spcPts val="0"/>
              </a:spcBef>
              <a:spcAft>
                <a:spcPts val="0"/>
              </a:spcAft>
            </a:pPr>
            <a:r>
              <a:rPr lang="en-US" sz="3600" dirty="0">
                <a:effectLst/>
                <a:latin typeface="Arial" panose="020B0604020202020204" pitchFamily="34" charset="0"/>
                <a:ea typeface="Times New Roman" panose="02020603050405020304" pitchFamily="18" charset="0"/>
              </a:rPr>
              <a:t>in your holy Church,</a:t>
            </a:r>
            <a:endParaRPr lang="en-US" sz="3600" dirty="0">
              <a:effectLst/>
              <a:latin typeface="Times New Roman" panose="02020603050405020304" pitchFamily="18" charset="0"/>
              <a:ea typeface="Times New Roman" panose="02020603050405020304" pitchFamily="18" charset="0"/>
            </a:endParaRPr>
          </a:p>
          <a:p>
            <a:pPr marL="0" marR="0" indent="304800">
              <a:spcBef>
                <a:spcPts val="0"/>
              </a:spcBef>
              <a:spcAft>
                <a:spcPts val="0"/>
              </a:spcAft>
            </a:pPr>
            <a:r>
              <a:rPr lang="en-US" sz="3600" dirty="0">
                <a:effectLst/>
                <a:latin typeface="Arial" panose="020B0604020202020204" pitchFamily="34" charset="0"/>
                <a:ea typeface="Times New Roman" panose="02020603050405020304" pitchFamily="18" charset="0"/>
              </a:rPr>
              <a:t>both now and forever.</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Arial" panose="020B0604020202020204" pitchFamily="34" charset="0"/>
                <a:ea typeface="Times New Roman" panose="02020603050405020304" pitchFamily="18" charset="0"/>
              </a:rPr>
              <a:t>Amen</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69349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5ADD-424C-44AC-8182-C5CDA126AC29}"/>
              </a:ext>
            </a:extLst>
          </p:cNvPr>
          <p:cNvSpPr txBox="1"/>
          <p:nvPr/>
        </p:nvSpPr>
        <p:spPr>
          <a:xfrm>
            <a:off x="355092" y="1473398"/>
            <a:ext cx="11481816" cy="5232202"/>
          </a:xfrm>
          <a:prstGeom prst="rect">
            <a:avLst/>
          </a:prstGeom>
          <a:noFill/>
        </p:spPr>
        <p:txBody>
          <a:bodyPr wrap="square">
            <a:spAutoFit/>
          </a:bodyPr>
          <a:lstStyle/>
          <a:p>
            <a:pPr eaLnBrk="1" hangingPunct="1">
              <a:defRPr/>
            </a:pPr>
            <a:r>
              <a:rPr lang="en-US" sz="4800" b="1" cap="all" dirty="0">
                <a:latin typeface="Georgia" panose="02040502050405020303" pitchFamily="18" charset="0"/>
              </a:rPr>
              <a:t>Lord’s Prayer</a:t>
            </a:r>
            <a:endParaRPr lang="en-US" sz="4800" dirty="0">
              <a:latin typeface="Georgia" panose="02040502050405020303" pitchFamily="18" charset="0"/>
            </a:endParaRPr>
          </a:p>
          <a:p>
            <a:pPr eaLnBrk="1" hangingPunct="1">
              <a:defRPr/>
            </a:pPr>
            <a:r>
              <a:rPr lang="en-US" sz="1600" dirty="0"/>
              <a:t> </a:t>
            </a:r>
            <a:endParaRPr lang="en-US" sz="3600" dirty="0"/>
          </a:p>
          <a:p>
            <a:r>
              <a:rPr lang="en-US" sz="3600" dirty="0"/>
              <a:t>Gathered into one by the Holy Spirit, let us pray as Jesus taught us.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1" dirty="0">
              <a:solidFill>
                <a:srgbClr val="00000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Our Father, who art in heaven, </a:t>
            </a:r>
            <a:endParaRPr kumimoji="0" lang="en-US" alt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hallowed be thy name, </a:t>
            </a:r>
            <a:endParaRPr kumimoji="0" lang="en-US" alt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thy kingdom come,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3600" b="1" dirty="0">
                <a:solidFill>
                  <a:srgbClr val="000000"/>
                </a:solidFill>
              </a:rPr>
              <a:t>	</a:t>
            </a:r>
            <a:r>
              <a:rPr kumimoji="0" lang="en-US"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thy will be done, </a:t>
            </a:r>
            <a:endParaRPr kumimoji="0" lang="en-US" alt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on earth as it is in heaven. </a:t>
            </a:r>
            <a:endParaRPr lang="en-US" sz="2000" dirty="0"/>
          </a:p>
        </p:txBody>
      </p:sp>
    </p:spTree>
    <p:extLst>
      <p:ext uri="{BB962C8B-B14F-4D97-AF65-F5344CB8AC3E}">
        <p14:creationId xmlns:p14="http://schemas.microsoft.com/office/powerpoint/2010/main" val="39513217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1">
            <a:extLst>
              <a:ext uri="{FF2B5EF4-FFF2-40B4-BE49-F238E27FC236}">
                <a16:creationId xmlns:a16="http://schemas.microsoft.com/office/drawing/2014/main" id="{F189BFEC-AE58-4567-9AF9-489FF0D43F92}"/>
              </a:ext>
            </a:extLst>
          </p:cNvPr>
          <p:cNvSpPr txBox="1">
            <a:spLocks noChangeArrowheads="1"/>
          </p:cNvSpPr>
          <p:nvPr/>
        </p:nvSpPr>
        <p:spPr bwMode="auto">
          <a:xfrm>
            <a:off x="304800" y="1600200"/>
            <a:ext cx="11125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t>Give us this day our daily bread; </a:t>
            </a:r>
          </a:p>
          <a:p>
            <a:pPr eaLnBrk="1" hangingPunct="1">
              <a:spcBef>
                <a:spcPct val="0"/>
              </a:spcBef>
              <a:buFontTx/>
              <a:buNone/>
            </a:pPr>
            <a:r>
              <a:rPr lang="en-US" altLang="en-US" sz="3600" b="1" dirty="0"/>
              <a:t>and forgive us our trespasses, </a:t>
            </a:r>
          </a:p>
          <a:p>
            <a:pPr eaLnBrk="1" hangingPunct="1">
              <a:spcBef>
                <a:spcPct val="0"/>
              </a:spcBef>
              <a:buFontTx/>
              <a:buNone/>
            </a:pPr>
            <a:r>
              <a:rPr lang="en-US" altLang="en-US" sz="3600" b="1" dirty="0"/>
              <a:t>		as we forgive those </a:t>
            </a:r>
          </a:p>
          <a:p>
            <a:pPr eaLnBrk="1" hangingPunct="1">
              <a:spcBef>
                <a:spcPct val="0"/>
              </a:spcBef>
              <a:buFontTx/>
              <a:buNone/>
            </a:pPr>
            <a:r>
              <a:rPr lang="en-US" altLang="en-US" sz="3600" b="1" dirty="0"/>
              <a:t>			who trespass against us; </a:t>
            </a:r>
          </a:p>
          <a:p>
            <a:pPr eaLnBrk="1" hangingPunct="1">
              <a:spcBef>
                <a:spcPct val="0"/>
              </a:spcBef>
              <a:buFontTx/>
              <a:buNone/>
            </a:pPr>
            <a:r>
              <a:rPr lang="en-US" altLang="en-US" sz="3600" b="1" dirty="0"/>
              <a:t>and lead us not into temptation,</a:t>
            </a:r>
          </a:p>
          <a:p>
            <a:pPr eaLnBrk="1" hangingPunct="1">
              <a:spcBef>
                <a:spcPct val="0"/>
              </a:spcBef>
              <a:buFontTx/>
              <a:buNone/>
            </a:pPr>
            <a:r>
              <a:rPr lang="en-US" altLang="en-US" sz="3600" b="1" dirty="0"/>
              <a:t> 		but deliver us from evil. </a:t>
            </a:r>
          </a:p>
          <a:p>
            <a:pPr eaLnBrk="1" hangingPunct="1">
              <a:spcBef>
                <a:spcPct val="0"/>
              </a:spcBef>
              <a:buFontTx/>
              <a:buNone/>
            </a:pPr>
            <a:r>
              <a:rPr lang="en-US" altLang="en-US" sz="3600" b="1" dirty="0"/>
              <a:t>For thine is the kingdom, </a:t>
            </a:r>
          </a:p>
          <a:p>
            <a:pPr eaLnBrk="1" hangingPunct="1">
              <a:spcBef>
                <a:spcPct val="0"/>
              </a:spcBef>
              <a:buFontTx/>
              <a:buNone/>
            </a:pPr>
            <a:r>
              <a:rPr lang="en-US" altLang="en-US" sz="3600" b="1" dirty="0"/>
              <a:t>		and the power, and the glory, </a:t>
            </a:r>
          </a:p>
          <a:p>
            <a:pPr eaLnBrk="1" hangingPunct="1">
              <a:spcBef>
                <a:spcPct val="0"/>
              </a:spcBef>
              <a:buFontTx/>
              <a:buNone/>
            </a:pPr>
            <a:r>
              <a:rPr lang="en-US" altLang="en-US" sz="3600" b="1" dirty="0"/>
              <a:t>		forever and ever.   Amen.</a:t>
            </a:r>
          </a:p>
        </p:txBody>
      </p:sp>
    </p:spTree>
    <p:extLst>
      <p:ext uri="{BB962C8B-B14F-4D97-AF65-F5344CB8AC3E}">
        <p14:creationId xmlns:p14="http://schemas.microsoft.com/office/powerpoint/2010/main" val="2846101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0F908-542A-4F13-8CF6-6A9A0935B200}"/>
              </a:ext>
            </a:extLst>
          </p:cNvPr>
          <p:cNvSpPr txBox="1"/>
          <p:nvPr/>
        </p:nvSpPr>
        <p:spPr>
          <a:xfrm>
            <a:off x="266700" y="4413409"/>
            <a:ext cx="11658600" cy="2215991"/>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Invitation to Communion</a:t>
            </a:r>
            <a:r>
              <a:rPr lang="en-US" sz="4800" b="1" dirty="0">
                <a:effectLst/>
                <a:latin typeface="Georgia" panose="02040502050405020303" pitchFamily="18" charset="0"/>
                <a:ea typeface="Times New Roman" panose="02020603050405020304" pitchFamily="18" charset="0"/>
              </a:rPr>
              <a:t> </a:t>
            </a:r>
            <a:endParaRPr lang="en-US" sz="4800" dirty="0">
              <a:effectLst/>
              <a:latin typeface="Times New Roman" panose="02020603050405020304" pitchFamily="18" charset="0"/>
              <a:ea typeface="Times New Roman" panose="02020603050405020304" pitchFamily="18" charset="0"/>
            </a:endParaRPr>
          </a:p>
          <a:p>
            <a:endParaRPr lang="en-US" dirty="0"/>
          </a:p>
          <a:p>
            <a:r>
              <a:rPr lang="en-US" sz="3600" dirty="0"/>
              <a:t>In Christ’s presence there is fullness of joy.</a:t>
            </a:r>
          </a:p>
          <a:p>
            <a:r>
              <a:rPr lang="en-US" sz="3600" dirty="0"/>
              <a:t>Come to the banquet.</a:t>
            </a:r>
          </a:p>
        </p:txBody>
      </p:sp>
      <p:pic>
        <p:nvPicPr>
          <p:cNvPr id="2" name="Picture 1">
            <a:extLst>
              <a:ext uri="{FF2B5EF4-FFF2-40B4-BE49-F238E27FC236}">
                <a16:creationId xmlns:a16="http://schemas.microsoft.com/office/drawing/2014/main" id="{A0179EDE-0E76-4BC0-A4B6-A6A32D137790}"/>
              </a:ext>
            </a:extLst>
          </p:cNvPr>
          <p:cNvPicPr>
            <a:picLocks noChangeAspect="1"/>
          </p:cNvPicPr>
          <p:nvPr/>
        </p:nvPicPr>
        <p:blipFill>
          <a:blip r:embed="rId2"/>
          <a:stretch>
            <a:fillRect/>
          </a:stretch>
        </p:blipFill>
        <p:spPr>
          <a:xfrm>
            <a:off x="7620000" y="962025"/>
            <a:ext cx="3076575" cy="3076575"/>
          </a:xfrm>
          <a:prstGeom prst="rect">
            <a:avLst/>
          </a:prstGeom>
        </p:spPr>
      </p:pic>
    </p:spTree>
    <p:extLst>
      <p:ext uri="{BB962C8B-B14F-4D97-AF65-F5344CB8AC3E}">
        <p14:creationId xmlns:p14="http://schemas.microsoft.com/office/powerpoint/2010/main" val="12573855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F185B2-1D10-4192-AF0E-5E8D0A2D0320}"/>
              </a:ext>
            </a:extLst>
          </p:cNvPr>
          <p:cNvSpPr txBox="1"/>
          <p:nvPr/>
        </p:nvSpPr>
        <p:spPr>
          <a:xfrm>
            <a:off x="228600" y="289203"/>
            <a:ext cx="11734800" cy="6340197"/>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Communion Distribution</a:t>
            </a:r>
            <a:r>
              <a:rPr lang="en-US" sz="4800" b="1" dirty="0">
                <a:effectLst/>
                <a:latin typeface="Georgia" panose="02040502050405020303" pitchFamily="18" charset="0"/>
                <a:ea typeface="Times New Roman" panose="02020603050405020304" pitchFamily="18" charset="0"/>
              </a:rPr>
              <a:t> </a:t>
            </a:r>
            <a:endParaRPr lang="en-US" sz="4800" dirty="0">
              <a:effectLst/>
              <a:latin typeface="Times New Roman" panose="02020603050405020304" pitchFamily="18" charset="0"/>
              <a:ea typeface="Times New Roman" panose="02020603050405020304" pitchFamily="18" charset="0"/>
            </a:endParaRPr>
          </a:p>
          <a:p>
            <a:r>
              <a:rPr lang="en-US" sz="3000" i="1" dirty="0">
                <a:latin typeface="Times New Roman" panose="02020603050405020304" pitchFamily="18" charset="0"/>
                <a:cs typeface="Times New Roman" panose="02020603050405020304" pitchFamily="18" charset="0"/>
              </a:rPr>
              <a:t>All are welcome to the communion table! God is the host and God's love extends to all people. During this period of social distancing due to COVID-19, not all in our community are ready to be present at Resurrection. Nevertheless, there </a:t>
            </a:r>
            <a:r>
              <a:rPr lang="en-US" sz="3000" b="1" i="1" dirty="0">
                <a:latin typeface="Times New Roman" panose="02020603050405020304" pitchFamily="18" charset="0"/>
                <a:cs typeface="Times New Roman" panose="02020603050405020304" pitchFamily="18" charset="0"/>
              </a:rPr>
              <a:t>are</a:t>
            </a:r>
            <a:r>
              <a:rPr lang="en-US" sz="3000" i="1" dirty="0">
                <a:latin typeface="Times New Roman" panose="02020603050405020304" pitchFamily="18" charset="0"/>
                <a:cs typeface="Times New Roman" panose="02020603050405020304" pitchFamily="18" charset="0"/>
              </a:rPr>
              <a:t> ways for you to participate! We celebrate this holy meal as the community of peace, love and mercy.</a:t>
            </a:r>
            <a:endParaRPr lang="en-US" sz="30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p>
          <a:p>
            <a:pPr lvl="0"/>
            <a:r>
              <a:rPr lang="en-US" sz="3000" i="1" dirty="0">
                <a:latin typeface="Times New Roman" panose="02020603050405020304" pitchFamily="18" charset="0"/>
                <a:cs typeface="Times New Roman" panose="02020603050405020304" pitchFamily="18" charset="0"/>
              </a:rPr>
              <a:t>We have resources on our website to help you celebrate Holy Communion at home, either along with a live broadcast or at another time. Pastor Karen can bring the Eucharist to you at home. Please contact the office or Pastor Karen to make arrangements. </a:t>
            </a:r>
            <a:endParaRPr lang="en-US" sz="3000" dirty="0">
              <a:latin typeface="Times New Roman" panose="02020603050405020304" pitchFamily="18" charset="0"/>
              <a:cs typeface="Times New Roman" panose="02020603050405020304" pitchFamily="18" charset="0"/>
            </a:endParaRPr>
          </a:p>
          <a:p>
            <a:r>
              <a:rPr lang="en-US" sz="1400" i="1"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r>
              <a:rPr lang="en-US" sz="3000" i="1" dirty="0">
                <a:latin typeface="Times New Roman" panose="02020603050405020304" pitchFamily="18" charset="0"/>
                <a:cs typeface="Times New Roman" panose="02020603050405020304" pitchFamily="18" charset="0"/>
              </a:rPr>
              <a:t>We would be happy to light a candle in thankfulness, of concern, or in memory of a person at your request.</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762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DEC07EDE-87EB-424A-BC23-2B9BCAB543E5}"/>
              </a:ext>
            </a:extLst>
          </p:cNvPr>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160726" y="3200400"/>
            <a:ext cx="11870545" cy="3429000"/>
          </a:xfrm>
          <a:prstGeom prst="rect">
            <a:avLst/>
          </a:prstGeom>
        </p:spPr>
      </p:pic>
      <p:sp>
        <p:nvSpPr>
          <p:cNvPr id="4" name="TextBox 3">
            <a:extLst>
              <a:ext uri="{FF2B5EF4-FFF2-40B4-BE49-F238E27FC236}">
                <a16:creationId xmlns:a16="http://schemas.microsoft.com/office/drawing/2014/main" id="{749BF544-DB36-45E1-AA4B-EDE3F1377B47}"/>
              </a:ext>
            </a:extLst>
          </p:cNvPr>
          <p:cNvSpPr txBox="1"/>
          <p:nvPr/>
        </p:nvSpPr>
        <p:spPr>
          <a:xfrm>
            <a:off x="160726" y="1447800"/>
            <a:ext cx="11658600" cy="830997"/>
          </a:xfrm>
          <a:prstGeom prst="rect">
            <a:avLst/>
          </a:prstGeom>
          <a:noFill/>
        </p:spPr>
        <p:txBody>
          <a:bodyPr wrap="square">
            <a:spAutoFit/>
          </a:bodyPr>
          <a:lstStyle/>
          <a:p>
            <a:pPr>
              <a:spcBef>
                <a:spcPts val="0"/>
              </a:spcBef>
              <a:spcAft>
                <a:spcPts val="0"/>
              </a:spcAft>
            </a:pPr>
            <a:r>
              <a:rPr lang="en-US" sz="4800" b="1" cap="all" dirty="0">
                <a:effectLst/>
                <a:latin typeface="Georgia" panose="02040502050405020303" pitchFamily="18" charset="0"/>
                <a:ea typeface="Times New Roman" panose="02020603050405020304" pitchFamily="18" charset="0"/>
              </a:rPr>
              <a:t>Communion </a:t>
            </a:r>
            <a:r>
              <a:rPr lang="en-US" sz="4800" b="1" cap="all" dirty="0">
                <a:latin typeface="Georgia" panose="02040502050405020303" pitchFamily="18" charset="0"/>
                <a:ea typeface="Times New Roman" panose="02020603050405020304" pitchFamily="18" charset="0"/>
              </a:rPr>
              <a:t>Song</a:t>
            </a:r>
            <a:endParaRPr lang="en-US" sz="4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06751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DEC07EDE-87EB-424A-BC23-2B9BCAB543E5}"/>
              </a:ext>
            </a:extLst>
          </p:cNvPr>
          <p:cNvPicPr>
            <a:picLocks noChangeAspect="1"/>
          </p:cNvPicPr>
          <p:nvPr/>
        </p:nvPicPr>
        <p:blipFill rotWithShape="1">
          <a:blip r:embed="rId2">
            <a:extLst>
              <a:ext uri="{28A0092B-C50C-407E-A947-70E740481C1C}">
                <a14:useLocalDpi xmlns:a14="http://schemas.microsoft.com/office/drawing/2010/main" val="0"/>
              </a:ext>
            </a:extLst>
          </a:blip>
          <a:srcRect t="50555" b="-555"/>
          <a:stretch/>
        </p:blipFill>
        <p:spPr>
          <a:xfrm>
            <a:off x="160727" y="3124200"/>
            <a:ext cx="11870545" cy="3429000"/>
          </a:xfrm>
          <a:prstGeom prst="rect">
            <a:avLst/>
          </a:prstGeom>
        </p:spPr>
      </p:pic>
    </p:spTree>
    <p:extLst>
      <p:ext uri="{BB962C8B-B14F-4D97-AF65-F5344CB8AC3E}">
        <p14:creationId xmlns:p14="http://schemas.microsoft.com/office/powerpoint/2010/main" val="32087374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C6ABA5-0D63-4F9B-8556-18CAB38C7908}"/>
              </a:ext>
            </a:extLst>
          </p:cNvPr>
          <p:cNvSpPr txBox="1"/>
          <p:nvPr/>
        </p:nvSpPr>
        <p:spPr>
          <a:xfrm>
            <a:off x="228600" y="3305413"/>
            <a:ext cx="11734800" cy="3323987"/>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Communion</a:t>
            </a:r>
            <a:endParaRPr lang="en-US" sz="4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The body of Christ, given for you. </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Arial" panose="020B0604020202020204" pitchFamily="34" charset="0"/>
                <a:ea typeface="Times New Roman" panose="02020603050405020304" pitchFamily="18" charset="0"/>
              </a:rPr>
              <a:t>Amen.</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rPr>
              <a:t>The blood of Christ, shed for you.</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Arial" panose="020B0604020202020204" pitchFamily="34" charset="0"/>
                <a:ea typeface="Times New Roman" panose="02020603050405020304" pitchFamily="18" charset="0"/>
              </a:rPr>
              <a:t>Amen.</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57192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035E05-F697-4EBE-B7DE-67A5325DF210}"/>
              </a:ext>
            </a:extLst>
          </p:cNvPr>
          <p:cNvSpPr txBox="1"/>
          <p:nvPr/>
        </p:nvSpPr>
        <p:spPr>
          <a:xfrm>
            <a:off x="228600" y="4231719"/>
            <a:ext cx="11658600" cy="2092881"/>
          </a:xfrm>
          <a:prstGeom prst="rect">
            <a:avLst/>
          </a:prstGeom>
          <a:noFill/>
        </p:spPr>
        <p:txBody>
          <a:bodyPr wrap="square" rtlCol="0">
            <a:spAutoFit/>
          </a:bodyPr>
          <a:lstStyle/>
          <a:p>
            <a:r>
              <a:rPr lang="en-US" sz="4000" b="1" cap="all" dirty="0">
                <a:latin typeface="Georgia" panose="02040502050405020303" pitchFamily="18" charset="0"/>
              </a:rPr>
              <a:t>Post Communion Blessing</a:t>
            </a:r>
          </a:p>
          <a:p>
            <a:endParaRPr lang="en-US" b="1" cap="all" dirty="0">
              <a:latin typeface="+mn-lt"/>
            </a:endParaRPr>
          </a:p>
          <a:p>
            <a:pPr marL="463550" indent="-463550"/>
            <a:r>
              <a:rPr lang="en-US" sz="3600" dirty="0">
                <a:latin typeface="+mn-lt"/>
              </a:rPr>
              <a:t>The body and blood of our </a:t>
            </a:r>
            <a:r>
              <a:rPr lang="en-US" sz="3600" cap="small" dirty="0">
                <a:latin typeface="+mn-lt"/>
              </a:rPr>
              <a:t>Lord</a:t>
            </a:r>
            <a:r>
              <a:rPr lang="en-US" sz="3600" dirty="0">
                <a:latin typeface="+mn-lt"/>
              </a:rPr>
              <a:t> Jesus Christ strengthen you and keep you in God’s grace.</a:t>
            </a:r>
          </a:p>
        </p:txBody>
      </p:sp>
      <p:pic>
        <p:nvPicPr>
          <p:cNvPr id="4" name="Picture 3">
            <a:extLst>
              <a:ext uri="{FF2B5EF4-FFF2-40B4-BE49-F238E27FC236}">
                <a16:creationId xmlns:a16="http://schemas.microsoft.com/office/drawing/2014/main" id="{BDA21374-0928-E093-67D2-C596FFFE2036}"/>
              </a:ext>
            </a:extLst>
          </p:cNvPr>
          <p:cNvPicPr>
            <a:picLocks noChangeAspect="1"/>
          </p:cNvPicPr>
          <p:nvPr/>
        </p:nvPicPr>
        <p:blipFill>
          <a:blip r:embed="rId2"/>
          <a:stretch>
            <a:fillRect/>
          </a:stretch>
        </p:blipFill>
        <p:spPr>
          <a:xfrm>
            <a:off x="4724400" y="762000"/>
            <a:ext cx="3111500" cy="3111500"/>
          </a:xfrm>
          <a:prstGeom prst="rect">
            <a:avLst/>
          </a:prstGeom>
        </p:spPr>
      </p:pic>
    </p:spTree>
    <p:extLst>
      <p:ext uri="{BB962C8B-B14F-4D97-AF65-F5344CB8AC3E}">
        <p14:creationId xmlns:p14="http://schemas.microsoft.com/office/powerpoint/2010/main" val="1689201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F5270AC6-AB83-F870-A29D-1EFEF25D5A02}"/>
              </a:ext>
            </a:extLst>
          </p:cNvPr>
          <p:cNvPicPr>
            <a:picLocks noChangeAspect="1"/>
          </p:cNvPicPr>
          <p:nvPr/>
        </p:nvPicPr>
        <p:blipFill rotWithShape="1">
          <a:blip r:embed="rId2">
            <a:extLst>
              <a:ext uri="{28A0092B-C50C-407E-A947-70E740481C1C}">
                <a14:useLocalDpi xmlns:a14="http://schemas.microsoft.com/office/drawing/2010/main" val="0"/>
              </a:ext>
            </a:extLst>
          </a:blip>
          <a:srcRect l="1099" t="52114" r="1099" b="4320"/>
          <a:stretch/>
        </p:blipFill>
        <p:spPr>
          <a:xfrm>
            <a:off x="228600" y="724093"/>
            <a:ext cx="11734800" cy="5866942"/>
          </a:xfrm>
          <a:prstGeom prst="rect">
            <a:avLst/>
          </a:prstGeom>
        </p:spPr>
      </p:pic>
      <p:sp>
        <p:nvSpPr>
          <p:cNvPr id="7" name="Rectangle 6">
            <a:extLst>
              <a:ext uri="{FF2B5EF4-FFF2-40B4-BE49-F238E27FC236}">
                <a16:creationId xmlns:a16="http://schemas.microsoft.com/office/drawing/2014/main" id="{4DBF7F74-18A7-4375-9C40-868B4949A922}"/>
              </a:ext>
            </a:extLst>
          </p:cNvPr>
          <p:cNvSpPr/>
          <p:nvPr/>
        </p:nvSpPr>
        <p:spPr>
          <a:xfrm>
            <a:off x="838200" y="2209800"/>
            <a:ext cx="10896600" cy="6096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03D66E8-4E2F-44F4-9C1A-74D9D425279A}"/>
              </a:ext>
            </a:extLst>
          </p:cNvPr>
          <p:cNvSpPr/>
          <p:nvPr/>
        </p:nvSpPr>
        <p:spPr>
          <a:xfrm>
            <a:off x="838200" y="4800600"/>
            <a:ext cx="10896600" cy="6858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3206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B527271-B0AC-4855-9642-BEB442DC775A}"/>
              </a:ext>
            </a:extLst>
          </p:cNvPr>
          <p:cNvSpPr txBox="1"/>
          <p:nvPr/>
        </p:nvSpPr>
        <p:spPr>
          <a:xfrm>
            <a:off x="304800" y="2209800"/>
            <a:ext cx="8458200" cy="707886"/>
          </a:xfrm>
          <a:prstGeom prst="rect">
            <a:avLst/>
          </a:prstGeom>
          <a:noFill/>
        </p:spPr>
        <p:txBody>
          <a:bodyPr wrap="square">
            <a:spAutoFit/>
          </a:bodyPr>
          <a:lstStyle/>
          <a:p>
            <a:r>
              <a:rPr lang="en-US" sz="4000" b="1" dirty="0">
                <a:latin typeface="Georgia" panose="02040502050405020303" pitchFamily="18" charset="0"/>
              </a:rPr>
              <a:t>SONG AFTER COMMUNION</a:t>
            </a:r>
            <a:endParaRPr lang="en-US" sz="3600" b="1" dirty="0">
              <a:latin typeface="Georgia" panose="02040502050405020303" pitchFamily="18" charset="0"/>
            </a:endParaRPr>
          </a:p>
        </p:txBody>
      </p:sp>
      <p:pic>
        <p:nvPicPr>
          <p:cNvPr id="4" name="Picture 3">
            <a:extLst>
              <a:ext uri="{FF2B5EF4-FFF2-40B4-BE49-F238E27FC236}">
                <a16:creationId xmlns:a16="http://schemas.microsoft.com/office/drawing/2014/main" id="{40D159EE-5A06-412D-9261-D17B453BDB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25" t="5946" r="3125" b="50000"/>
          <a:stretch/>
        </p:blipFill>
        <p:spPr bwMode="auto">
          <a:xfrm>
            <a:off x="200147" y="3048000"/>
            <a:ext cx="11684000" cy="3505200"/>
          </a:xfrm>
          <a:prstGeom prst="rect">
            <a:avLst/>
          </a:prstGeom>
          <a:noFill/>
          <a:ln>
            <a:noFill/>
          </a:ln>
        </p:spPr>
      </p:pic>
    </p:spTree>
    <p:extLst>
      <p:ext uri="{BB962C8B-B14F-4D97-AF65-F5344CB8AC3E}">
        <p14:creationId xmlns:p14="http://schemas.microsoft.com/office/powerpoint/2010/main" val="8504637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D159EE-5A06-412D-9261-D17B453BDB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25" t="53147" r="3125" b="5946"/>
          <a:stretch/>
        </p:blipFill>
        <p:spPr bwMode="auto">
          <a:xfrm>
            <a:off x="200147" y="3306228"/>
            <a:ext cx="11763253" cy="3276907"/>
          </a:xfrm>
          <a:prstGeom prst="rect">
            <a:avLst/>
          </a:prstGeom>
          <a:noFill/>
          <a:ln>
            <a:noFill/>
          </a:ln>
        </p:spPr>
      </p:pic>
    </p:spTree>
    <p:extLst>
      <p:ext uri="{BB962C8B-B14F-4D97-AF65-F5344CB8AC3E}">
        <p14:creationId xmlns:p14="http://schemas.microsoft.com/office/powerpoint/2010/main" val="24796808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1526C8-9173-4605-A779-31A9AE8BD4F3}"/>
              </a:ext>
            </a:extLst>
          </p:cNvPr>
          <p:cNvSpPr txBox="1"/>
          <p:nvPr/>
        </p:nvSpPr>
        <p:spPr>
          <a:xfrm>
            <a:off x="304800" y="1143000"/>
            <a:ext cx="11887200" cy="5539978"/>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PRAYER AFTER COMMUNION</a:t>
            </a:r>
            <a:endParaRPr lang="en-US" sz="4800" dirty="0">
              <a:effectLst/>
              <a:latin typeface="Times New Roman" panose="02020603050405020304" pitchFamily="18" charset="0"/>
              <a:ea typeface="Times New Roman" panose="02020603050405020304" pitchFamily="18" charset="0"/>
            </a:endParaRPr>
          </a:p>
          <a:p>
            <a:endParaRPr lang="en-US" dirty="0"/>
          </a:p>
          <a:p>
            <a:r>
              <a:rPr lang="en-US" sz="3600" dirty="0"/>
              <a:t>Life-giving God,</a:t>
            </a:r>
          </a:p>
          <a:p>
            <a:pPr marL="466725"/>
            <a:r>
              <a:rPr lang="en-US" sz="3600" dirty="0"/>
              <a:t>through this meal you have bandaged our wounds</a:t>
            </a:r>
          </a:p>
          <a:p>
            <a:pPr marL="466725"/>
            <a:r>
              <a:rPr lang="en-US" sz="3600" dirty="0"/>
              <a:t>and fed us with your mercy.</a:t>
            </a:r>
          </a:p>
          <a:p>
            <a:r>
              <a:rPr lang="en-US" sz="3600" dirty="0"/>
              <a:t>Now send us forth to live for others,</a:t>
            </a:r>
          </a:p>
          <a:p>
            <a:pPr marL="466725"/>
            <a:r>
              <a:rPr lang="en-US" sz="3600" dirty="0"/>
              <a:t>both friend and stranger,</a:t>
            </a:r>
          </a:p>
          <a:p>
            <a:pPr marL="466725"/>
            <a:r>
              <a:rPr lang="en-US" sz="3600" dirty="0"/>
              <a:t>that all may come to know your love.</a:t>
            </a:r>
          </a:p>
          <a:p>
            <a:r>
              <a:rPr lang="en-US" sz="3600" dirty="0"/>
              <a:t>This we pray in the name of Jesus.</a:t>
            </a:r>
          </a:p>
          <a:p>
            <a:pPr marL="0" marR="0">
              <a:spcBef>
                <a:spcPts val="0"/>
              </a:spcBef>
              <a:spcAft>
                <a:spcPts val="0"/>
              </a:spcAft>
            </a:pPr>
            <a:r>
              <a:rPr lang="en-US" sz="3600" b="1" dirty="0">
                <a:effectLst/>
                <a:latin typeface="Arial" panose="020B0604020202020204" pitchFamily="34" charset="0"/>
                <a:ea typeface="Times New Roman" panose="02020603050405020304" pitchFamily="18" charset="0"/>
              </a:rPr>
              <a:t>Amen.</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806640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DA947E-11AC-4681-A38D-554B9D1B39FD}"/>
              </a:ext>
            </a:extLst>
          </p:cNvPr>
          <p:cNvSpPr txBox="1"/>
          <p:nvPr/>
        </p:nvSpPr>
        <p:spPr>
          <a:xfrm>
            <a:off x="236376" y="1981200"/>
            <a:ext cx="11734800" cy="1661993"/>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SENDING</a:t>
            </a:r>
            <a:endParaRPr lang="en-US" sz="4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i="1" dirty="0">
                <a:effectLst/>
                <a:latin typeface="Times New Roman" panose="02020603050405020304" pitchFamily="18" charset="0"/>
                <a:ea typeface="Times New Roman" panose="02020603050405020304" pitchFamily="18" charset="0"/>
              </a:rPr>
              <a:t>God blesses us and sends us in mission to the world. </a:t>
            </a:r>
            <a:r>
              <a:rPr lang="en-US" sz="36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endParaRPr lang="en-US" sz="1800" b="1" cap="all" dirty="0">
              <a:effectLst/>
              <a:latin typeface="Georgia" panose="02040502050405020303"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E2D17187-1C01-4E89-A056-FAA8F6E640FE}"/>
              </a:ext>
            </a:extLst>
          </p:cNvPr>
          <p:cNvSpPr txBox="1"/>
          <p:nvPr/>
        </p:nvSpPr>
        <p:spPr>
          <a:xfrm>
            <a:off x="228600" y="3643193"/>
            <a:ext cx="11734800" cy="3046988"/>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MISSION statement</a:t>
            </a:r>
            <a:endParaRPr lang="en-US" sz="4800" dirty="0">
              <a:effectLst/>
              <a:latin typeface="Georgia" panose="02040502050405020303" pitchFamily="18" charset="0"/>
              <a:ea typeface="Times New Roman" panose="02020603050405020304" pitchFamily="18" charset="0"/>
            </a:endParaRPr>
          </a:p>
          <a:p>
            <a:pPr>
              <a:spcBef>
                <a:spcPts val="0"/>
              </a:spcBef>
              <a:spcAft>
                <a:spcPts val="0"/>
              </a:spcAft>
            </a:pPr>
            <a:r>
              <a:rPr lang="en-US" sz="3600" b="1" dirty="0">
                <a:effectLst/>
                <a:latin typeface="Arial" panose="020B0604020202020204" pitchFamily="34" charset="0"/>
                <a:ea typeface="Times New Roman" panose="02020603050405020304" pitchFamily="18" charset="0"/>
              </a:rPr>
              <a:t>Let us announce together:</a:t>
            </a:r>
            <a:endParaRPr lang="en-US" sz="36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mj-lt"/>
                <a:ea typeface="Times New Roman" panose="02020603050405020304" pitchFamily="18" charset="0"/>
              </a:rPr>
              <a:t>The mission of Resurrection Lutheran Church </a:t>
            </a:r>
          </a:p>
          <a:p>
            <a:pPr marL="457200" marR="0">
              <a:spcBef>
                <a:spcPts val="0"/>
              </a:spcBef>
              <a:spcAft>
                <a:spcPts val="0"/>
              </a:spcAft>
            </a:pPr>
            <a:r>
              <a:rPr lang="en-US" sz="3600" dirty="0">
                <a:effectLst/>
                <a:latin typeface="+mj-lt"/>
                <a:ea typeface="Times New Roman" panose="02020603050405020304" pitchFamily="18" charset="0"/>
              </a:rPr>
              <a:t>is to promote spiritual growth in Christ </a:t>
            </a:r>
          </a:p>
          <a:p>
            <a:pPr marL="457200" marR="0">
              <a:spcBef>
                <a:spcPts val="0"/>
              </a:spcBef>
              <a:spcAft>
                <a:spcPts val="0"/>
              </a:spcAft>
            </a:pPr>
            <a:r>
              <a:rPr lang="en-US" sz="3600" dirty="0">
                <a:effectLst/>
                <a:latin typeface="+mj-lt"/>
                <a:ea typeface="Times New Roman" panose="02020603050405020304" pitchFamily="18" charset="0"/>
              </a:rPr>
              <a:t>and service to all people. </a:t>
            </a:r>
          </a:p>
        </p:txBody>
      </p:sp>
    </p:spTree>
    <p:extLst>
      <p:ext uri="{BB962C8B-B14F-4D97-AF65-F5344CB8AC3E}">
        <p14:creationId xmlns:p14="http://schemas.microsoft.com/office/powerpoint/2010/main" val="2109330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D8A496-1C81-4DBA-8133-629F664641DE}"/>
              </a:ext>
            </a:extLst>
          </p:cNvPr>
          <p:cNvSpPr txBox="1"/>
          <p:nvPr/>
        </p:nvSpPr>
        <p:spPr>
          <a:xfrm>
            <a:off x="228600" y="2514600"/>
            <a:ext cx="11734800" cy="4154984"/>
          </a:xfrm>
          <a:prstGeom prst="rect">
            <a:avLst/>
          </a:prstGeom>
          <a:noFill/>
        </p:spPr>
        <p:txBody>
          <a:bodyPr wrap="square">
            <a:spAutoFit/>
          </a:bodyPr>
          <a:lstStyle/>
          <a:p>
            <a:pPr marL="0" marR="0">
              <a:spcBef>
                <a:spcPts val="0"/>
              </a:spcBef>
              <a:spcAft>
                <a:spcPts val="0"/>
              </a:spcAft>
            </a:pPr>
            <a:r>
              <a:rPr lang="en-US" sz="4800" b="1" cap="all" dirty="0">
                <a:effectLst/>
                <a:latin typeface="Georgia" panose="02040502050405020303" pitchFamily="18" charset="0"/>
                <a:ea typeface="Times New Roman" panose="02020603050405020304" pitchFamily="18" charset="0"/>
              </a:rPr>
              <a:t>Blessing</a:t>
            </a:r>
            <a:endParaRPr lang="en-US" sz="4800" dirty="0">
              <a:effectLst/>
              <a:latin typeface="Times New Roman" panose="02020603050405020304" pitchFamily="18" charset="0"/>
              <a:ea typeface="Times New Roman" panose="02020603050405020304" pitchFamily="18" charset="0"/>
            </a:endParaRPr>
          </a:p>
          <a:p>
            <a:r>
              <a:rPr lang="en-US" sz="3600" dirty="0"/>
              <a:t>The God of peace,</a:t>
            </a:r>
          </a:p>
          <a:p>
            <a:r>
              <a:rPr lang="en-US" sz="3600" dirty="0"/>
              <a:t>Father, </a:t>
            </a:r>
            <a:r>
              <a:rPr lang="en-US" sz="3600" dirty="0">
                <a:solidFill>
                  <a:srgbClr val="C00000"/>
                </a:solidFill>
              </a:rPr>
              <a:t>☩</a:t>
            </a:r>
            <a:r>
              <a:rPr lang="en-US" sz="3600" dirty="0"/>
              <a:t> Son, and Holy Spirit,</a:t>
            </a:r>
          </a:p>
          <a:p>
            <a:pPr marL="466725"/>
            <a:r>
              <a:rPr lang="en-US" sz="3600" dirty="0"/>
              <a:t>bless you, comfort you,</a:t>
            </a:r>
          </a:p>
          <a:p>
            <a:pPr marL="466725"/>
            <a:r>
              <a:rPr lang="en-US" sz="3600" dirty="0"/>
              <a:t>and show you the path of life</a:t>
            </a:r>
          </a:p>
          <a:p>
            <a:pPr marL="466725"/>
            <a:r>
              <a:rPr lang="en-US" sz="3600" dirty="0"/>
              <a:t>this day and always.</a:t>
            </a:r>
          </a:p>
          <a:p>
            <a:pPr marL="0" marR="0">
              <a:spcBef>
                <a:spcPts val="0"/>
              </a:spcBef>
              <a:spcAft>
                <a:spcPts val="0"/>
              </a:spcAft>
            </a:pPr>
            <a:r>
              <a:rPr lang="en-US" sz="3600" b="1" dirty="0">
                <a:effectLst/>
                <a:latin typeface="Arial" panose="020B0604020202020204" pitchFamily="34" charset="0"/>
                <a:ea typeface="Times New Roman" panose="02020603050405020304" pitchFamily="18" charset="0"/>
              </a:rPr>
              <a:t>Amen.</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03479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F43049-8CC5-4916-B36C-4553891DB1EA}"/>
              </a:ext>
            </a:extLst>
          </p:cNvPr>
          <p:cNvSpPr/>
          <p:nvPr/>
        </p:nvSpPr>
        <p:spPr>
          <a:xfrm>
            <a:off x="192936" y="5029200"/>
            <a:ext cx="11806127" cy="1569660"/>
          </a:xfrm>
          <a:prstGeom prst="rect">
            <a:avLst/>
          </a:prstGeom>
        </p:spPr>
        <p:txBody>
          <a:bodyPr wrap="square">
            <a:spAutoFit/>
          </a:bodyPr>
          <a:lstStyle/>
          <a:p>
            <a:pPr eaLnBrk="1" hangingPunct="1">
              <a:tabLst>
                <a:tab pos="11430000" algn="r"/>
              </a:tabLst>
            </a:pPr>
            <a:r>
              <a:rPr lang="en-US" altLang="en-US" sz="4800" b="1" dirty="0">
                <a:latin typeface="Georgia" panose="02040502050405020303" pitchFamily="18" charset="0"/>
              </a:rPr>
              <a:t>SENDING HYMN: </a:t>
            </a:r>
            <a:r>
              <a:rPr lang="en-US" sz="4800" b="1" dirty="0">
                <a:latin typeface="Georgia" panose="02040502050405020303" pitchFamily="18" charset="0"/>
              </a:rPr>
              <a:t>	</a:t>
            </a:r>
          </a:p>
          <a:p>
            <a:pPr eaLnBrk="1" hangingPunct="1">
              <a:tabLst>
                <a:tab pos="11430000" algn="r"/>
              </a:tabLst>
            </a:pPr>
            <a:r>
              <a:rPr lang="en-US" sz="4800" b="1" dirty="0">
                <a:latin typeface="Georgia" panose="02040502050405020303" pitchFamily="18" charset="0"/>
              </a:rPr>
              <a:t>	Go to the World </a:t>
            </a:r>
            <a:endParaRPr lang="en-US" altLang="en-US" sz="4800" b="1" dirty="0">
              <a:latin typeface="Georgia" panose="02040502050405020303"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FA59573-28A0-6CB2-A8BF-2C30E8E33980}"/>
              </a:ext>
            </a:extLst>
          </p:cNvPr>
          <p:cNvPicPr>
            <a:picLocks noChangeAspect="1"/>
          </p:cNvPicPr>
          <p:nvPr/>
        </p:nvPicPr>
        <p:blipFill>
          <a:blip r:embed="rId2"/>
          <a:stretch>
            <a:fillRect/>
          </a:stretch>
        </p:blipFill>
        <p:spPr>
          <a:xfrm>
            <a:off x="6781800" y="1066800"/>
            <a:ext cx="4267200" cy="4267200"/>
          </a:xfrm>
          <a:prstGeom prst="rect">
            <a:avLst/>
          </a:prstGeom>
        </p:spPr>
      </p:pic>
    </p:spTree>
    <p:extLst>
      <p:ext uri="{BB962C8B-B14F-4D97-AF65-F5344CB8AC3E}">
        <p14:creationId xmlns:p14="http://schemas.microsoft.com/office/powerpoint/2010/main" val="26352487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chematic&#10;&#10;Description automatically generated">
            <a:extLst>
              <a:ext uri="{FF2B5EF4-FFF2-40B4-BE49-F238E27FC236}">
                <a16:creationId xmlns:a16="http://schemas.microsoft.com/office/drawing/2014/main" id="{F5C58A33-4530-7982-7461-D3E69F600541}"/>
              </a:ext>
            </a:extLst>
          </p:cNvPr>
          <p:cNvPicPr>
            <a:picLocks noChangeAspect="1"/>
          </p:cNvPicPr>
          <p:nvPr/>
        </p:nvPicPr>
        <p:blipFill rotWithShape="1">
          <a:blip r:embed="rId2">
            <a:extLst>
              <a:ext uri="{28A0092B-C50C-407E-A947-70E740481C1C}">
                <a14:useLocalDpi xmlns:a14="http://schemas.microsoft.com/office/drawing/2010/main" val="0"/>
              </a:ext>
            </a:extLst>
          </a:blip>
          <a:srcRect l="1563" t="14000" r="1563" b="49513"/>
          <a:stretch/>
        </p:blipFill>
        <p:spPr>
          <a:xfrm>
            <a:off x="228600" y="1066800"/>
            <a:ext cx="11675837" cy="5153333"/>
          </a:xfrm>
          <a:prstGeom prst="rect">
            <a:avLst/>
          </a:prstGeom>
        </p:spPr>
      </p:pic>
      <p:sp>
        <p:nvSpPr>
          <p:cNvPr id="5" name="Rectangle 4">
            <a:extLst>
              <a:ext uri="{FF2B5EF4-FFF2-40B4-BE49-F238E27FC236}">
                <a16:creationId xmlns:a16="http://schemas.microsoft.com/office/drawing/2014/main" id="{8FCF953D-995C-4FA4-88FE-2D8BA3C3C04A}"/>
              </a:ext>
            </a:extLst>
          </p:cNvPr>
          <p:cNvSpPr/>
          <p:nvPr/>
        </p:nvSpPr>
        <p:spPr>
          <a:xfrm>
            <a:off x="685800" y="2514600"/>
            <a:ext cx="10820400" cy="990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CEBAD5-EFA1-8B77-F844-48901098710D}"/>
              </a:ext>
            </a:extLst>
          </p:cNvPr>
          <p:cNvSpPr/>
          <p:nvPr/>
        </p:nvSpPr>
        <p:spPr>
          <a:xfrm>
            <a:off x="685800" y="5181600"/>
            <a:ext cx="10820400" cy="9144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6929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chematic&#10;&#10;Description automatically generated">
            <a:extLst>
              <a:ext uri="{FF2B5EF4-FFF2-40B4-BE49-F238E27FC236}">
                <a16:creationId xmlns:a16="http://schemas.microsoft.com/office/drawing/2014/main" id="{F5C58A33-4530-7982-7461-D3E69F600541}"/>
              </a:ext>
            </a:extLst>
          </p:cNvPr>
          <p:cNvPicPr>
            <a:picLocks noChangeAspect="1"/>
          </p:cNvPicPr>
          <p:nvPr/>
        </p:nvPicPr>
        <p:blipFill rotWithShape="1">
          <a:blip r:embed="rId2">
            <a:extLst>
              <a:ext uri="{28A0092B-C50C-407E-A947-70E740481C1C}">
                <a14:useLocalDpi xmlns:a14="http://schemas.microsoft.com/office/drawing/2010/main" val="0"/>
              </a:ext>
            </a:extLst>
          </a:blip>
          <a:srcRect l="1563" t="50487" r="1563" b="10000"/>
          <a:stretch/>
        </p:blipFill>
        <p:spPr>
          <a:xfrm>
            <a:off x="228600" y="1020314"/>
            <a:ext cx="11734799" cy="5609086"/>
          </a:xfrm>
          <a:prstGeom prst="rect">
            <a:avLst/>
          </a:prstGeom>
        </p:spPr>
      </p:pic>
      <p:sp>
        <p:nvSpPr>
          <p:cNvPr id="5" name="Rectangle 4">
            <a:extLst>
              <a:ext uri="{FF2B5EF4-FFF2-40B4-BE49-F238E27FC236}">
                <a16:creationId xmlns:a16="http://schemas.microsoft.com/office/drawing/2014/main" id="{8FCF953D-995C-4FA4-88FE-2D8BA3C3C04A}"/>
              </a:ext>
            </a:extLst>
          </p:cNvPr>
          <p:cNvSpPr/>
          <p:nvPr/>
        </p:nvSpPr>
        <p:spPr>
          <a:xfrm>
            <a:off x="762000" y="2590800"/>
            <a:ext cx="10820400" cy="990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3658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chematic&#10;&#10;Description automatically generated">
            <a:extLst>
              <a:ext uri="{FF2B5EF4-FFF2-40B4-BE49-F238E27FC236}">
                <a16:creationId xmlns:a16="http://schemas.microsoft.com/office/drawing/2014/main" id="{F5C58A33-4530-7982-7461-D3E69F600541}"/>
              </a:ext>
            </a:extLst>
          </p:cNvPr>
          <p:cNvPicPr>
            <a:picLocks noChangeAspect="1"/>
          </p:cNvPicPr>
          <p:nvPr/>
        </p:nvPicPr>
        <p:blipFill rotWithShape="1">
          <a:blip r:embed="rId2">
            <a:extLst>
              <a:ext uri="{28A0092B-C50C-407E-A947-70E740481C1C}">
                <a14:useLocalDpi xmlns:a14="http://schemas.microsoft.com/office/drawing/2010/main" val="0"/>
              </a:ext>
            </a:extLst>
          </a:blip>
          <a:srcRect l="1563" t="14000" r="1563" b="49513"/>
          <a:stretch/>
        </p:blipFill>
        <p:spPr>
          <a:xfrm>
            <a:off x="228600" y="1066800"/>
            <a:ext cx="11675837" cy="5153333"/>
          </a:xfrm>
          <a:prstGeom prst="rect">
            <a:avLst/>
          </a:prstGeom>
        </p:spPr>
      </p:pic>
      <p:sp>
        <p:nvSpPr>
          <p:cNvPr id="5" name="Rectangle 4">
            <a:extLst>
              <a:ext uri="{FF2B5EF4-FFF2-40B4-BE49-F238E27FC236}">
                <a16:creationId xmlns:a16="http://schemas.microsoft.com/office/drawing/2014/main" id="{8FCF953D-995C-4FA4-88FE-2D8BA3C3C04A}"/>
              </a:ext>
            </a:extLst>
          </p:cNvPr>
          <p:cNvSpPr/>
          <p:nvPr/>
        </p:nvSpPr>
        <p:spPr>
          <a:xfrm>
            <a:off x="685800" y="2819400"/>
            <a:ext cx="10820400" cy="6858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CEBAD5-EFA1-8B77-F844-48901098710D}"/>
              </a:ext>
            </a:extLst>
          </p:cNvPr>
          <p:cNvSpPr/>
          <p:nvPr/>
        </p:nvSpPr>
        <p:spPr>
          <a:xfrm>
            <a:off x="685800" y="5410200"/>
            <a:ext cx="10820400" cy="6858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FEB0458-EFB3-9830-E8AE-3C17738E4A05}"/>
              </a:ext>
            </a:extLst>
          </p:cNvPr>
          <p:cNvSpPr/>
          <p:nvPr/>
        </p:nvSpPr>
        <p:spPr>
          <a:xfrm>
            <a:off x="685800" y="2209800"/>
            <a:ext cx="10820400" cy="3048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55DB5C-B0B4-2287-84E9-D54A979FD8CB}"/>
              </a:ext>
            </a:extLst>
          </p:cNvPr>
          <p:cNvSpPr/>
          <p:nvPr/>
        </p:nvSpPr>
        <p:spPr>
          <a:xfrm>
            <a:off x="652849" y="4876800"/>
            <a:ext cx="10820400" cy="3048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4060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chematic&#10;&#10;Description automatically generated">
            <a:extLst>
              <a:ext uri="{FF2B5EF4-FFF2-40B4-BE49-F238E27FC236}">
                <a16:creationId xmlns:a16="http://schemas.microsoft.com/office/drawing/2014/main" id="{F5C58A33-4530-7982-7461-D3E69F600541}"/>
              </a:ext>
            </a:extLst>
          </p:cNvPr>
          <p:cNvPicPr>
            <a:picLocks noChangeAspect="1"/>
          </p:cNvPicPr>
          <p:nvPr/>
        </p:nvPicPr>
        <p:blipFill rotWithShape="1">
          <a:blip r:embed="rId2">
            <a:extLst>
              <a:ext uri="{28A0092B-C50C-407E-A947-70E740481C1C}">
                <a14:useLocalDpi xmlns:a14="http://schemas.microsoft.com/office/drawing/2010/main" val="0"/>
              </a:ext>
            </a:extLst>
          </a:blip>
          <a:srcRect l="1563" t="50487" r="1563" b="10000"/>
          <a:stretch/>
        </p:blipFill>
        <p:spPr>
          <a:xfrm>
            <a:off x="228600" y="1020314"/>
            <a:ext cx="11734799" cy="5609086"/>
          </a:xfrm>
          <a:prstGeom prst="rect">
            <a:avLst/>
          </a:prstGeom>
        </p:spPr>
      </p:pic>
      <p:sp>
        <p:nvSpPr>
          <p:cNvPr id="5" name="Rectangle 4">
            <a:extLst>
              <a:ext uri="{FF2B5EF4-FFF2-40B4-BE49-F238E27FC236}">
                <a16:creationId xmlns:a16="http://schemas.microsoft.com/office/drawing/2014/main" id="{8FCF953D-995C-4FA4-88FE-2D8BA3C3C04A}"/>
              </a:ext>
            </a:extLst>
          </p:cNvPr>
          <p:cNvSpPr/>
          <p:nvPr/>
        </p:nvSpPr>
        <p:spPr>
          <a:xfrm>
            <a:off x="762000" y="2895600"/>
            <a:ext cx="10820400" cy="6858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FC223D3-7CFB-5D4E-A9DA-FD609684E5C9}"/>
              </a:ext>
            </a:extLst>
          </p:cNvPr>
          <p:cNvSpPr/>
          <p:nvPr/>
        </p:nvSpPr>
        <p:spPr>
          <a:xfrm>
            <a:off x="685799" y="2286000"/>
            <a:ext cx="10820400" cy="3048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967734"/>
      </p:ext>
    </p:extLst>
  </p:cSld>
  <p:clrMapOvr>
    <a:masterClrMapping/>
  </p:clrMapOvr>
</p:sld>
</file>

<file path=ppt/theme/theme1.xml><?xml version="1.0" encoding="utf-8"?>
<a:theme xmlns:a="http://schemas.openxmlformats.org/drawingml/2006/main" name="White theme">
  <a:themeElements>
    <a:clrScheme name="Custom black-white">
      <a:dk1>
        <a:srgbClr val="000000"/>
      </a:dk1>
      <a:lt1>
        <a:srgbClr val="000000"/>
      </a:lt1>
      <a:dk2>
        <a:srgbClr val="FFFFFF"/>
      </a:dk2>
      <a:lt2>
        <a:srgbClr val="FFFFFF"/>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hite theme" id="{338467DB-7FAE-44E4-8B95-2C0CD53FCCA2}" vid="{68700745-0632-45D9-AF3F-BBF51D2E76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White theme</Template>
  <TotalTime>12983</TotalTime>
  <Words>3491</Words>
  <Application>Microsoft Macintosh PowerPoint</Application>
  <PresentationFormat>Widescreen</PresentationFormat>
  <Paragraphs>364</Paragraphs>
  <Slides>105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105</vt:i4>
      </vt:variant>
    </vt:vector>
  </HeadingPairs>
  <TitlesOfParts>
    <vt:vector size="110" baseType="lpstr">
      <vt:lpstr>Arial</vt:lpstr>
      <vt:lpstr>Calibri</vt:lpstr>
      <vt:lpstr>Georgia</vt:lpstr>
      <vt:lpstr>Times New Roman</vt:lpstr>
      <vt:lpstr>White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dc:creator>
  <cp:lastModifiedBy>Bradley Perkins</cp:lastModifiedBy>
  <cp:revision>1067</cp:revision>
  <dcterms:created xsi:type="dcterms:W3CDTF">2020-08-12T20:39:26Z</dcterms:created>
  <dcterms:modified xsi:type="dcterms:W3CDTF">2022-07-03T18:16:30Z</dcterms:modified>
</cp:coreProperties>
</file>